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2"/>
  </p:notesMasterIdLst>
  <p:sldIdLst>
    <p:sldId id="256" r:id="rId2"/>
    <p:sldId id="257" r:id="rId3"/>
    <p:sldId id="259" r:id="rId4"/>
    <p:sldId id="299" r:id="rId5"/>
    <p:sldId id="676" r:id="rId6"/>
    <p:sldId id="677" r:id="rId7"/>
    <p:sldId id="679" r:id="rId8"/>
    <p:sldId id="678" r:id="rId9"/>
    <p:sldId id="680" r:id="rId10"/>
    <p:sldId id="681" r:id="rId11"/>
    <p:sldId id="682" r:id="rId12"/>
    <p:sldId id="683" r:id="rId13"/>
    <p:sldId id="684" r:id="rId14"/>
    <p:sldId id="685" r:id="rId15"/>
    <p:sldId id="686" r:id="rId16"/>
    <p:sldId id="689" r:id="rId17"/>
    <p:sldId id="687" r:id="rId18"/>
    <p:sldId id="688" r:id="rId19"/>
    <p:sldId id="690" r:id="rId20"/>
    <p:sldId id="691" r:id="rId21"/>
    <p:sldId id="692" r:id="rId22"/>
    <p:sldId id="693" r:id="rId23"/>
    <p:sldId id="694" r:id="rId24"/>
    <p:sldId id="695" r:id="rId25"/>
    <p:sldId id="696" r:id="rId26"/>
    <p:sldId id="697" r:id="rId27"/>
    <p:sldId id="698" r:id="rId28"/>
    <p:sldId id="699" r:id="rId29"/>
    <p:sldId id="675" r:id="rId30"/>
    <p:sldId id="298" r:id="rId31"/>
  </p:sldIdLst>
  <p:sldSz cx="12192000" cy="6858000"/>
  <p:notesSz cx="6858000" cy="9144000"/>
  <p:embeddedFontLst>
    <p:embeddedFont>
      <p:font typeface="Calibri" panose="020F0502020204030204" pitchFamily="34" charset="0"/>
      <p:regular r:id="rId33"/>
      <p:bold r:id="rId34"/>
      <p:italic r:id="rId35"/>
      <p:boldItalic r:id="rId36"/>
    </p:embeddedFont>
    <p:embeddedFont>
      <p:font typeface="Quattrocento Sans" panose="020B0502050000020003" pitchFamily="34" charset="0"/>
      <p:regular r:id="rId37"/>
      <p:bold r:id="rId38"/>
      <p:italic r:id="rId39"/>
      <p:boldItalic r:id="rId40"/>
    </p:embeddedFont>
    <p:embeddedFont>
      <p:font typeface="Roboto" panose="02000000000000000000" pitchFamily="2" charset="0"/>
      <p:regular r:id="rId41"/>
      <p:bold r:id="rId42"/>
      <p:italic r:id="rId43"/>
      <p:boldItalic r:id="rId44"/>
    </p:embeddedFont>
    <p:embeddedFont>
      <p:font typeface="Tahoma" panose="020B0604030504040204" pitchFamily="34" charset="0"/>
      <p:regular r:id="rId45"/>
      <p:bold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0" roundtripDataSignature="AMtx7mjdWhDBqbsYqDdn8m7e0HvBZGk2Y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4FF88C-78DD-5749-A56E-369A16005E31}" v="28" dt="2023-05-29T00:07:26.3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6006"/>
  </p:normalViewPr>
  <p:slideViewPr>
    <p:cSldViewPr snapToGrid="0">
      <p:cViewPr varScale="1">
        <p:scale>
          <a:sx n="75" d="100"/>
          <a:sy n="75" d="100"/>
        </p:scale>
        <p:origin x="874" y="53"/>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66" Type="http://schemas.microsoft.com/office/2015/10/relationships/revisionInfo" Target="revisionInfo.xml"/><Relationship Id="rId5" Type="http://schemas.openxmlformats.org/officeDocument/2006/relationships/slide" Target="slides/slide4.xml"/><Relationship Id="rId61"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60" Type="http://customschemas.google.com/relationships/presentationmetadata" Target="metadata"/><Relationship Id="rId65"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64"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nh Nguyen" userId="75ea2f2f01fb72ed" providerId="LiveId" clId="{81F94F31-BEA4-104A-A5A7-8E573C6DCE7E}"/>
    <pc:docChg chg="undo custSel addSld delSld modSld sldOrd">
      <pc:chgData name="Dinh Nguyen" userId="75ea2f2f01fb72ed" providerId="LiveId" clId="{81F94F31-BEA4-104A-A5A7-8E573C6DCE7E}" dt="2023-05-23T23:53:43.935" v="685" actId="1076"/>
      <pc:docMkLst>
        <pc:docMk/>
      </pc:docMkLst>
      <pc:sldChg chg="modSp mod">
        <pc:chgData name="Dinh Nguyen" userId="75ea2f2f01fb72ed" providerId="LiveId" clId="{81F94F31-BEA4-104A-A5A7-8E573C6DCE7E}" dt="2023-05-23T21:48:41.886" v="1"/>
        <pc:sldMkLst>
          <pc:docMk/>
          <pc:sldMk cId="0" sldId="256"/>
        </pc:sldMkLst>
        <pc:spChg chg="mod">
          <ac:chgData name="Dinh Nguyen" userId="75ea2f2f01fb72ed" providerId="LiveId" clId="{81F94F31-BEA4-104A-A5A7-8E573C6DCE7E}" dt="2023-05-23T21:48:41.886" v="1"/>
          <ac:spMkLst>
            <pc:docMk/>
            <pc:sldMk cId="0" sldId="256"/>
            <ac:spMk id="104" creationId="{00000000-0000-0000-0000-000000000000}"/>
          </ac:spMkLst>
        </pc:spChg>
      </pc:sldChg>
      <pc:sldChg chg="modSp mod">
        <pc:chgData name="Dinh Nguyen" userId="75ea2f2f01fb72ed" providerId="LiveId" clId="{81F94F31-BEA4-104A-A5A7-8E573C6DCE7E}" dt="2023-05-23T21:49:26.753" v="15" actId="20577"/>
        <pc:sldMkLst>
          <pc:docMk/>
          <pc:sldMk cId="0" sldId="257"/>
        </pc:sldMkLst>
        <pc:spChg chg="mod">
          <ac:chgData name="Dinh Nguyen" userId="75ea2f2f01fb72ed" providerId="LiveId" clId="{81F94F31-BEA4-104A-A5A7-8E573C6DCE7E}" dt="2023-05-23T21:49:26.753" v="15" actId="20577"/>
          <ac:spMkLst>
            <pc:docMk/>
            <pc:sldMk cId="0" sldId="257"/>
            <ac:spMk id="111" creationId="{00000000-0000-0000-0000-000000000000}"/>
          </ac:spMkLst>
        </pc:spChg>
      </pc:sldChg>
      <pc:sldChg chg="modSp mod">
        <pc:chgData name="Dinh Nguyen" userId="75ea2f2f01fb72ed" providerId="LiveId" clId="{81F94F31-BEA4-104A-A5A7-8E573C6DCE7E}" dt="2023-05-23T21:49:38.427" v="26" actId="20577"/>
        <pc:sldMkLst>
          <pc:docMk/>
          <pc:sldMk cId="0" sldId="259"/>
        </pc:sldMkLst>
        <pc:spChg chg="mod">
          <ac:chgData name="Dinh Nguyen" userId="75ea2f2f01fb72ed" providerId="LiveId" clId="{81F94F31-BEA4-104A-A5A7-8E573C6DCE7E}" dt="2023-05-23T21:49:38.427" v="26" actId="20577"/>
          <ac:spMkLst>
            <pc:docMk/>
            <pc:sldMk cId="0" sldId="259"/>
            <ac:spMk id="125" creationId="{00000000-0000-0000-0000-000000000000}"/>
          </ac:spMkLst>
        </pc:spChg>
      </pc:sldChg>
      <pc:sldChg chg="modSp mod">
        <pc:chgData name="Dinh Nguyen" userId="75ea2f2f01fb72ed" providerId="LiveId" clId="{81F94F31-BEA4-104A-A5A7-8E573C6DCE7E}" dt="2023-05-23T21:48:53.559" v="3" actId="20577"/>
        <pc:sldMkLst>
          <pc:docMk/>
          <pc:sldMk cId="0" sldId="260"/>
        </pc:sldMkLst>
        <pc:spChg chg="mod">
          <ac:chgData name="Dinh Nguyen" userId="75ea2f2f01fb72ed" providerId="LiveId" clId="{81F94F31-BEA4-104A-A5A7-8E573C6DCE7E}" dt="2023-05-23T21:48:53.559" v="3" actId="20577"/>
          <ac:spMkLst>
            <pc:docMk/>
            <pc:sldMk cId="0" sldId="260"/>
            <ac:spMk id="131" creationId="{00000000-0000-0000-0000-000000000000}"/>
          </ac:spMkLst>
        </pc:spChg>
      </pc:sldChg>
      <pc:sldChg chg="addSp delSp modSp mod">
        <pc:chgData name="Dinh Nguyen" userId="75ea2f2f01fb72ed" providerId="LiveId" clId="{81F94F31-BEA4-104A-A5A7-8E573C6DCE7E}" dt="2023-05-23T22:01:40.681" v="102" actId="1076"/>
        <pc:sldMkLst>
          <pc:docMk/>
          <pc:sldMk cId="0" sldId="261"/>
        </pc:sldMkLst>
        <pc:spChg chg="mod">
          <ac:chgData name="Dinh Nguyen" userId="75ea2f2f01fb72ed" providerId="LiveId" clId="{81F94F31-BEA4-104A-A5A7-8E573C6DCE7E}" dt="2023-05-23T21:55:16.997" v="50"/>
          <ac:spMkLst>
            <pc:docMk/>
            <pc:sldMk cId="0" sldId="261"/>
            <ac:spMk id="139" creationId="{00000000-0000-0000-0000-000000000000}"/>
          </ac:spMkLst>
        </pc:spChg>
        <pc:spChg chg="mod">
          <ac:chgData name="Dinh Nguyen" userId="75ea2f2f01fb72ed" providerId="LiveId" clId="{81F94F31-BEA4-104A-A5A7-8E573C6DCE7E}" dt="2023-05-23T21:59:57.780" v="90" actId="14100"/>
          <ac:spMkLst>
            <pc:docMk/>
            <pc:sldMk cId="0" sldId="261"/>
            <ac:spMk id="140" creationId="{00000000-0000-0000-0000-000000000000}"/>
          </ac:spMkLst>
        </pc:spChg>
        <pc:picChg chg="del">
          <ac:chgData name="Dinh Nguyen" userId="75ea2f2f01fb72ed" providerId="LiveId" clId="{81F94F31-BEA4-104A-A5A7-8E573C6DCE7E}" dt="2023-05-23T21:55:07.683" v="49" actId="478"/>
          <ac:picMkLst>
            <pc:docMk/>
            <pc:sldMk cId="0" sldId="261"/>
            <ac:picMk id="2" creationId="{8B18E224-77BF-5490-8717-A7646EC00AA1}"/>
          </ac:picMkLst>
        </pc:picChg>
        <pc:picChg chg="del">
          <ac:chgData name="Dinh Nguyen" userId="75ea2f2f01fb72ed" providerId="LiveId" clId="{81F94F31-BEA4-104A-A5A7-8E573C6DCE7E}" dt="2023-05-23T21:55:07.683" v="49" actId="478"/>
          <ac:picMkLst>
            <pc:docMk/>
            <pc:sldMk cId="0" sldId="261"/>
            <ac:picMk id="3" creationId="{D10776C6-8A9D-5C6A-F53A-C90BD3637552}"/>
          </ac:picMkLst>
        </pc:picChg>
        <pc:picChg chg="add mod">
          <ac:chgData name="Dinh Nguyen" userId="75ea2f2f01fb72ed" providerId="LiveId" clId="{81F94F31-BEA4-104A-A5A7-8E573C6DCE7E}" dt="2023-05-23T22:01:40.681" v="102" actId="1076"/>
          <ac:picMkLst>
            <pc:docMk/>
            <pc:sldMk cId="0" sldId="261"/>
            <ac:picMk id="1026" creationId="{F5E76BE2-1783-AA67-CB04-8493476394AE}"/>
          </ac:picMkLst>
        </pc:picChg>
        <pc:picChg chg="add mod">
          <ac:chgData name="Dinh Nguyen" userId="75ea2f2f01fb72ed" providerId="LiveId" clId="{81F94F31-BEA4-104A-A5A7-8E573C6DCE7E}" dt="2023-05-23T22:01:34.298" v="101" actId="14100"/>
          <ac:picMkLst>
            <pc:docMk/>
            <pc:sldMk cId="0" sldId="261"/>
            <ac:picMk id="1028" creationId="{7F203AE7-80BC-E46B-967E-355B589528BA}"/>
          </ac:picMkLst>
        </pc:picChg>
      </pc:sldChg>
      <pc:sldChg chg="addSp delSp modSp add mod">
        <pc:chgData name="Dinh Nguyen" userId="75ea2f2f01fb72ed" providerId="LiveId" clId="{81F94F31-BEA4-104A-A5A7-8E573C6DCE7E}" dt="2023-05-23T23:48:35.898" v="519" actId="20577"/>
        <pc:sldMkLst>
          <pc:docMk/>
          <pc:sldMk cId="2886845239" sldId="299"/>
        </pc:sldMkLst>
        <pc:spChg chg="mod">
          <ac:chgData name="Dinh Nguyen" userId="75ea2f2f01fb72ed" providerId="LiveId" clId="{81F94F31-BEA4-104A-A5A7-8E573C6DCE7E}" dt="2023-05-23T23:48:35.898" v="519" actId="20577"/>
          <ac:spMkLst>
            <pc:docMk/>
            <pc:sldMk cId="2886845239" sldId="299"/>
            <ac:spMk id="139" creationId="{00000000-0000-0000-0000-000000000000}"/>
          </ac:spMkLst>
        </pc:spChg>
        <pc:spChg chg="mod">
          <ac:chgData name="Dinh Nguyen" userId="75ea2f2f01fb72ed" providerId="LiveId" clId="{81F94F31-BEA4-104A-A5A7-8E573C6DCE7E}" dt="2023-05-23T22:21:47.042" v="192" actId="255"/>
          <ac:spMkLst>
            <pc:docMk/>
            <pc:sldMk cId="2886845239" sldId="299"/>
            <ac:spMk id="140" creationId="{00000000-0000-0000-0000-000000000000}"/>
          </ac:spMkLst>
        </pc:spChg>
        <pc:picChg chg="add mod">
          <ac:chgData name="Dinh Nguyen" userId="75ea2f2f01fb72ed" providerId="LiveId" clId="{81F94F31-BEA4-104A-A5A7-8E573C6DCE7E}" dt="2023-05-23T22:16:51.196" v="173" actId="208"/>
          <ac:picMkLst>
            <pc:docMk/>
            <pc:sldMk cId="2886845239" sldId="299"/>
            <ac:picMk id="3" creationId="{34420B57-19B7-FD40-5DE8-85E4CFD8E881}"/>
          </ac:picMkLst>
        </pc:picChg>
        <pc:picChg chg="add mod">
          <ac:chgData name="Dinh Nguyen" userId="75ea2f2f01fb72ed" providerId="LiveId" clId="{81F94F31-BEA4-104A-A5A7-8E573C6DCE7E}" dt="2023-05-23T22:21:41.927" v="191" actId="1076"/>
          <ac:picMkLst>
            <pc:docMk/>
            <pc:sldMk cId="2886845239" sldId="299"/>
            <ac:picMk id="5" creationId="{321677EE-98D4-7CE0-B606-DB29116F2D9E}"/>
          </ac:picMkLst>
        </pc:picChg>
        <pc:picChg chg="del">
          <ac:chgData name="Dinh Nguyen" userId="75ea2f2f01fb72ed" providerId="LiveId" clId="{81F94F31-BEA4-104A-A5A7-8E573C6DCE7E}" dt="2023-05-23T22:11:34.265" v="122" actId="478"/>
          <ac:picMkLst>
            <pc:docMk/>
            <pc:sldMk cId="2886845239" sldId="299"/>
            <ac:picMk id="1026" creationId="{F5E76BE2-1783-AA67-CB04-8493476394AE}"/>
          </ac:picMkLst>
        </pc:picChg>
        <pc:picChg chg="del">
          <ac:chgData name="Dinh Nguyen" userId="75ea2f2f01fb72ed" providerId="LiveId" clId="{81F94F31-BEA4-104A-A5A7-8E573C6DCE7E}" dt="2023-05-23T22:11:34.265" v="122" actId="478"/>
          <ac:picMkLst>
            <pc:docMk/>
            <pc:sldMk cId="2886845239" sldId="299"/>
            <ac:picMk id="1028" creationId="{7F203AE7-80BC-E46B-967E-355B589528BA}"/>
          </ac:picMkLst>
        </pc:picChg>
      </pc:sldChg>
      <pc:sldChg chg="del">
        <pc:chgData name="Dinh Nguyen" userId="75ea2f2f01fb72ed" providerId="LiveId" clId="{81F94F31-BEA4-104A-A5A7-8E573C6DCE7E}" dt="2023-05-23T21:49:46.339" v="27" actId="2696"/>
        <pc:sldMkLst>
          <pc:docMk/>
          <pc:sldMk cId="3029195662" sldId="299"/>
        </pc:sldMkLst>
      </pc:sldChg>
      <pc:sldChg chg="del">
        <pc:chgData name="Dinh Nguyen" userId="75ea2f2f01fb72ed" providerId="LiveId" clId="{81F94F31-BEA4-104A-A5A7-8E573C6DCE7E}" dt="2023-05-23T21:49:46.347" v="35" actId="2696"/>
        <pc:sldMkLst>
          <pc:docMk/>
          <pc:sldMk cId="578100838" sldId="300"/>
        </pc:sldMkLst>
      </pc:sldChg>
      <pc:sldChg chg="addSp delSp modSp add mod">
        <pc:chgData name="Dinh Nguyen" userId="75ea2f2f01fb72ed" providerId="LiveId" clId="{81F94F31-BEA4-104A-A5A7-8E573C6DCE7E}" dt="2023-05-23T23:48:39.310" v="520"/>
        <pc:sldMkLst>
          <pc:docMk/>
          <pc:sldMk cId="2206830605" sldId="300"/>
        </pc:sldMkLst>
        <pc:spChg chg="mod">
          <ac:chgData name="Dinh Nguyen" userId="75ea2f2f01fb72ed" providerId="LiveId" clId="{81F94F31-BEA4-104A-A5A7-8E573C6DCE7E}" dt="2023-05-23T23:48:39.310" v="520"/>
          <ac:spMkLst>
            <pc:docMk/>
            <pc:sldMk cId="2206830605" sldId="300"/>
            <ac:spMk id="139" creationId="{00000000-0000-0000-0000-000000000000}"/>
          </ac:spMkLst>
        </pc:spChg>
        <pc:spChg chg="mod">
          <ac:chgData name="Dinh Nguyen" userId="75ea2f2f01fb72ed" providerId="LiveId" clId="{81F94F31-BEA4-104A-A5A7-8E573C6DCE7E}" dt="2023-05-23T22:39:26.564" v="376" actId="20577"/>
          <ac:spMkLst>
            <pc:docMk/>
            <pc:sldMk cId="2206830605" sldId="300"/>
            <ac:spMk id="140" creationId="{00000000-0000-0000-0000-000000000000}"/>
          </ac:spMkLst>
        </pc:spChg>
        <pc:picChg chg="del">
          <ac:chgData name="Dinh Nguyen" userId="75ea2f2f01fb72ed" providerId="LiveId" clId="{81F94F31-BEA4-104A-A5A7-8E573C6DCE7E}" dt="2023-05-23T22:29:16.185" v="194" actId="478"/>
          <ac:picMkLst>
            <pc:docMk/>
            <pc:sldMk cId="2206830605" sldId="300"/>
            <ac:picMk id="3" creationId="{34420B57-19B7-FD40-5DE8-85E4CFD8E881}"/>
          </ac:picMkLst>
        </pc:picChg>
        <pc:picChg chg="add del mod">
          <ac:chgData name="Dinh Nguyen" userId="75ea2f2f01fb72ed" providerId="LiveId" clId="{81F94F31-BEA4-104A-A5A7-8E573C6DCE7E}" dt="2023-05-23T22:29:50.541" v="203" actId="478"/>
          <ac:picMkLst>
            <pc:docMk/>
            <pc:sldMk cId="2206830605" sldId="300"/>
            <ac:picMk id="4" creationId="{F76DC99E-A846-3CA3-C2E3-8DEC8377D939}"/>
          </ac:picMkLst>
        </pc:picChg>
        <pc:picChg chg="del">
          <ac:chgData name="Dinh Nguyen" userId="75ea2f2f01fb72ed" providerId="LiveId" clId="{81F94F31-BEA4-104A-A5A7-8E573C6DCE7E}" dt="2023-05-23T22:29:16.185" v="194" actId="478"/>
          <ac:picMkLst>
            <pc:docMk/>
            <pc:sldMk cId="2206830605" sldId="300"/>
            <ac:picMk id="5" creationId="{321677EE-98D4-7CE0-B606-DB29116F2D9E}"/>
          </ac:picMkLst>
        </pc:picChg>
        <pc:picChg chg="add del mod modCrop">
          <ac:chgData name="Dinh Nguyen" userId="75ea2f2f01fb72ed" providerId="LiveId" clId="{81F94F31-BEA4-104A-A5A7-8E573C6DCE7E}" dt="2023-05-23T22:34:22.231" v="252" actId="478"/>
          <ac:picMkLst>
            <pc:docMk/>
            <pc:sldMk cId="2206830605" sldId="300"/>
            <ac:picMk id="6" creationId="{A34C57E6-468A-FEC3-8113-6CAAFD432752}"/>
          </ac:picMkLst>
        </pc:picChg>
        <pc:picChg chg="add del mod">
          <ac:chgData name="Dinh Nguyen" userId="75ea2f2f01fb72ed" providerId="LiveId" clId="{81F94F31-BEA4-104A-A5A7-8E573C6DCE7E}" dt="2023-05-23T22:29:50.541" v="203" actId="478"/>
          <ac:picMkLst>
            <pc:docMk/>
            <pc:sldMk cId="2206830605" sldId="300"/>
            <ac:picMk id="7" creationId="{CB62BCB0-9F08-B37B-7FF5-6728BFD1C250}"/>
          </ac:picMkLst>
        </pc:picChg>
        <pc:picChg chg="add del mod">
          <ac:chgData name="Dinh Nguyen" userId="75ea2f2f01fb72ed" providerId="LiveId" clId="{81F94F31-BEA4-104A-A5A7-8E573C6DCE7E}" dt="2023-05-23T22:34:22.231" v="252" actId="478"/>
          <ac:picMkLst>
            <pc:docMk/>
            <pc:sldMk cId="2206830605" sldId="300"/>
            <ac:picMk id="9" creationId="{496FB390-2F8B-FEBC-B432-CA2CB60015ED}"/>
          </ac:picMkLst>
        </pc:picChg>
        <pc:picChg chg="add mod">
          <ac:chgData name="Dinh Nguyen" userId="75ea2f2f01fb72ed" providerId="LiveId" clId="{81F94F31-BEA4-104A-A5A7-8E573C6DCE7E}" dt="2023-05-23T22:36:55.381" v="369" actId="1076"/>
          <ac:picMkLst>
            <pc:docMk/>
            <pc:sldMk cId="2206830605" sldId="300"/>
            <ac:picMk id="11" creationId="{529E9F61-0EF5-E918-B5DE-8B4BB9C2A357}"/>
          </ac:picMkLst>
        </pc:picChg>
      </pc:sldChg>
      <pc:sldChg chg="del">
        <pc:chgData name="Dinh Nguyen" userId="75ea2f2f01fb72ed" providerId="LiveId" clId="{81F94F31-BEA4-104A-A5A7-8E573C6DCE7E}" dt="2023-05-23T21:49:46.373" v="48" actId="2696"/>
        <pc:sldMkLst>
          <pc:docMk/>
          <pc:sldMk cId="1743731897" sldId="301"/>
        </pc:sldMkLst>
      </pc:sldChg>
      <pc:sldChg chg="addSp delSp modSp add mod">
        <pc:chgData name="Dinh Nguyen" userId="75ea2f2f01fb72ed" providerId="LiveId" clId="{81F94F31-BEA4-104A-A5A7-8E573C6DCE7E}" dt="2023-05-23T23:48:42.467" v="521"/>
        <pc:sldMkLst>
          <pc:docMk/>
          <pc:sldMk cId="3207268092" sldId="301"/>
        </pc:sldMkLst>
        <pc:spChg chg="add del mod">
          <ac:chgData name="Dinh Nguyen" userId="75ea2f2f01fb72ed" providerId="LiveId" clId="{81F94F31-BEA4-104A-A5A7-8E573C6DCE7E}" dt="2023-05-23T22:32:32.749" v="230" actId="478"/>
          <ac:spMkLst>
            <pc:docMk/>
            <pc:sldMk cId="3207268092" sldId="301"/>
            <ac:spMk id="3" creationId="{B6F76FB7-B4BE-2035-D40F-98C6F49C34F6}"/>
          </ac:spMkLst>
        </pc:spChg>
        <pc:spChg chg="mod">
          <ac:chgData name="Dinh Nguyen" userId="75ea2f2f01fb72ed" providerId="LiveId" clId="{81F94F31-BEA4-104A-A5A7-8E573C6DCE7E}" dt="2023-05-23T23:48:42.467" v="521"/>
          <ac:spMkLst>
            <pc:docMk/>
            <pc:sldMk cId="3207268092" sldId="301"/>
            <ac:spMk id="139" creationId="{00000000-0000-0000-0000-000000000000}"/>
          </ac:spMkLst>
        </pc:spChg>
        <pc:spChg chg="del">
          <ac:chgData name="Dinh Nguyen" userId="75ea2f2f01fb72ed" providerId="LiveId" clId="{81F94F31-BEA4-104A-A5A7-8E573C6DCE7E}" dt="2023-05-23T22:32:31.006" v="229" actId="478"/>
          <ac:spMkLst>
            <pc:docMk/>
            <pc:sldMk cId="3207268092" sldId="301"/>
            <ac:spMk id="140" creationId="{00000000-0000-0000-0000-000000000000}"/>
          </ac:spMkLst>
        </pc:spChg>
        <pc:picChg chg="add del mod">
          <ac:chgData name="Dinh Nguyen" userId="75ea2f2f01fb72ed" providerId="LiveId" clId="{81F94F31-BEA4-104A-A5A7-8E573C6DCE7E}" dt="2023-05-23T23:38:09.444" v="381" actId="478"/>
          <ac:picMkLst>
            <pc:docMk/>
            <pc:sldMk cId="3207268092" sldId="301"/>
            <ac:picMk id="6" creationId="{A34C57E6-468A-FEC3-8113-6CAAFD432752}"/>
          </ac:picMkLst>
        </pc:picChg>
        <pc:picChg chg="add del mod">
          <ac:chgData name="Dinh Nguyen" userId="75ea2f2f01fb72ed" providerId="LiveId" clId="{81F94F31-BEA4-104A-A5A7-8E573C6DCE7E}" dt="2023-05-23T23:38:09.444" v="381" actId="478"/>
          <ac:picMkLst>
            <pc:docMk/>
            <pc:sldMk cId="3207268092" sldId="301"/>
            <ac:picMk id="9" creationId="{496FB390-2F8B-FEBC-B432-CA2CB60015ED}"/>
          </ac:picMkLst>
        </pc:picChg>
        <pc:cxnChg chg="add del mod">
          <ac:chgData name="Dinh Nguyen" userId="75ea2f2f01fb72ed" providerId="LiveId" clId="{81F94F31-BEA4-104A-A5A7-8E573C6DCE7E}" dt="2023-05-23T23:38:09.444" v="381" actId="478"/>
          <ac:cxnSpMkLst>
            <pc:docMk/>
            <pc:sldMk cId="3207268092" sldId="301"/>
            <ac:cxnSpMk id="5" creationId="{EEC8B1F3-A057-6AAA-1907-BAB7C972CF64}"/>
          </ac:cxnSpMkLst>
        </pc:cxnChg>
      </pc:sldChg>
      <pc:sldChg chg="addSp delSp modSp add mod ord">
        <pc:chgData name="Dinh Nguyen" userId="75ea2f2f01fb72ed" providerId="LiveId" clId="{81F94F31-BEA4-104A-A5A7-8E573C6DCE7E}" dt="2023-05-23T23:48:45.995" v="522"/>
        <pc:sldMkLst>
          <pc:docMk/>
          <pc:sldMk cId="793974552" sldId="302"/>
        </pc:sldMkLst>
        <pc:spChg chg="mod">
          <ac:chgData name="Dinh Nguyen" userId="75ea2f2f01fb72ed" providerId="LiveId" clId="{81F94F31-BEA4-104A-A5A7-8E573C6DCE7E}" dt="2023-05-23T23:48:45.995" v="522"/>
          <ac:spMkLst>
            <pc:docMk/>
            <pc:sldMk cId="793974552" sldId="302"/>
            <ac:spMk id="139" creationId="{00000000-0000-0000-0000-000000000000}"/>
          </ac:spMkLst>
        </pc:spChg>
        <pc:spChg chg="mod">
          <ac:chgData name="Dinh Nguyen" userId="75ea2f2f01fb72ed" providerId="LiveId" clId="{81F94F31-BEA4-104A-A5A7-8E573C6DCE7E}" dt="2023-05-23T23:39:41.029" v="442" actId="113"/>
          <ac:spMkLst>
            <pc:docMk/>
            <pc:sldMk cId="793974552" sldId="302"/>
            <ac:spMk id="140" creationId="{00000000-0000-0000-0000-000000000000}"/>
          </ac:spMkLst>
        </pc:spChg>
        <pc:picChg chg="add mod">
          <ac:chgData name="Dinh Nguyen" userId="75ea2f2f01fb72ed" providerId="LiveId" clId="{81F94F31-BEA4-104A-A5A7-8E573C6DCE7E}" dt="2023-05-23T23:39:10.874" v="412" actId="1076"/>
          <ac:picMkLst>
            <pc:docMk/>
            <pc:sldMk cId="793974552" sldId="302"/>
            <ac:picMk id="2" creationId="{DE4B1D68-402F-F848-888D-EAF5DBC2B960}"/>
          </ac:picMkLst>
        </pc:picChg>
        <pc:picChg chg="add mod">
          <ac:chgData name="Dinh Nguyen" userId="75ea2f2f01fb72ed" providerId="LiveId" clId="{81F94F31-BEA4-104A-A5A7-8E573C6DCE7E}" dt="2023-05-23T23:39:47.690" v="444" actId="1076"/>
          <ac:picMkLst>
            <pc:docMk/>
            <pc:sldMk cId="793974552" sldId="302"/>
            <ac:picMk id="3" creationId="{4B246AB9-067D-CE9B-666E-60116408A802}"/>
          </ac:picMkLst>
        </pc:picChg>
        <pc:picChg chg="del">
          <ac:chgData name="Dinh Nguyen" userId="75ea2f2f01fb72ed" providerId="LiveId" clId="{81F94F31-BEA4-104A-A5A7-8E573C6DCE7E}" dt="2023-05-23T23:38:20.037" v="385" actId="478"/>
          <ac:picMkLst>
            <pc:docMk/>
            <pc:sldMk cId="793974552" sldId="302"/>
            <ac:picMk id="11" creationId="{529E9F61-0EF5-E918-B5DE-8B4BB9C2A357}"/>
          </ac:picMkLst>
        </pc:picChg>
      </pc:sldChg>
      <pc:sldChg chg="new del">
        <pc:chgData name="Dinh Nguyen" userId="75ea2f2f01fb72ed" providerId="LiveId" clId="{81F94F31-BEA4-104A-A5A7-8E573C6DCE7E}" dt="2023-05-23T22:40:55.800" v="378" actId="2696"/>
        <pc:sldMkLst>
          <pc:docMk/>
          <pc:sldMk cId="1447613714" sldId="302"/>
        </pc:sldMkLst>
      </pc:sldChg>
      <pc:sldChg chg="del">
        <pc:chgData name="Dinh Nguyen" userId="75ea2f2f01fb72ed" providerId="LiveId" clId="{81F94F31-BEA4-104A-A5A7-8E573C6DCE7E}" dt="2023-05-23T21:49:46.368" v="46" actId="2696"/>
        <pc:sldMkLst>
          <pc:docMk/>
          <pc:sldMk cId="1761086513" sldId="302"/>
        </pc:sldMkLst>
      </pc:sldChg>
      <pc:sldChg chg="add del">
        <pc:chgData name="Dinh Nguyen" userId="75ea2f2f01fb72ed" providerId="LiveId" clId="{81F94F31-BEA4-104A-A5A7-8E573C6DCE7E}" dt="2023-05-23T23:38:11.298" v="382" actId="2696"/>
        <pc:sldMkLst>
          <pc:docMk/>
          <pc:sldMk cId="2005710355" sldId="302"/>
        </pc:sldMkLst>
      </pc:sldChg>
      <pc:sldChg chg="addSp delSp modSp add mod">
        <pc:chgData name="Dinh Nguyen" userId="75ea2f2f01fb72ed" providerId="LiveId" clId="{81F94F31-BEA4-104A-A5A7-8E573C6DCE7E}" dt="2023-05-23T23:48:50.581" v="523"/>
        <pc:sldMkLst>
          <pc:docMk/>
          <pc:sldMk cId="212377905" sldId="303"/>
        </pc:sldMkLst>
        <pc:spChg chg="mod">
          <ac:chgData name="Dinh Nguyen" userId="75ea2f2f01fb72ed" providerId="LiveId" clId="{81F94F31-BEA4-104A-A5A7-8E573C6DCE7E}" dt="2023-05-23T23:48:50.581" v="523"/>
          <ac:spMkLst>
            <pc:docMk/>
            <pc:sldMk cId="212377905" sldId="303"/>
            <ac:spMk id="139" creationId="{00000000-0000-0000-0000-000000000000}"/>
          </ac:spMkLst>
        </pc:spChg>
        <pc:spChg chg="mod">
          <ac:chgData name="Dinh Nguyen" userId="75ea2f2f01fb72ed" providerId="LiveId" clId="{81F94F31-BEA4-104A-A5A7-8E573C6DCE7E}" dt="2023-05-23T23:40:48.917" v="457"/>
          <ac:spMkLst>
            <pc:docMk/>
            <pc:sldMk cId="212377905" sldId="303"/>
            <ac:spMk id="140" creationId="{00000000-0000-0000-0000-000000000000}"/>
          </ac:spMkLst>
        </pc:spChg>
        <pc:picChg chg="del">
          <ac:chgData name="Dinh Nguyen" userId="75ea2f2f01fb72ed" providerId="LiveId" clId="{81F94F31-BEA4-104A-A5A7-8E573C6DCE7E}" dt="2023-05-23T23:40:14.768" v="447" actId="478"/>
          <ac:picMkLst>
            <pc:docMk/>
            <pc:sldMk cId="212377905" sldId="303"/>
            <ac:picMk id="2" creationId="{DE4B1D68-402F-F848-888D-EAF5DBC2B960}"/>
          </ac:picMkLst>
        </pc:picChg>
        <pc:picChg chg="del">
          <ac:chgData name="Dinh Nguyen" userId="75ea2f2f01fb72ed" providerId="LiveId" clId="{81F94F31-BEA4-104A-A5A7-8E573C6DCE7E}" dt="2023-05-23T23:40:13.501" v="446" actId="478"/>
          <ac:picMkLst>
            <pc:docMk/>
            <pc:sldMk cId="212377905" sldId="303"/>
            <ac:picMk id="3" creationId="{4B246AB9-067D-CE9B-666E-60116408A802}"/>
          </ac:picMkLst>
        </pc:picChg>
        <pc:picChg chg="add mod">
          <ac:chgData name="Dinh Nguyen" userId="75ea2f2f01fb72ed" providerId="LiveId" clId="{81F94F31-BEA4-104A-A5A7-8E573C6DCE7E}" dt="2023-05-23T23:40:36.423" v="455" actId="1076"/>
          <ac:picMkLst>
            <pc:docMk/>
            <pc:sldMk cId="212377905" sldId="303"/>
            <ac:picMk id="4" creationId="{C07E9AEE-EB5A-A790-8140-565AAD97F773}"/>
          </ac:picMkLst>
        </pc:picChg>
      </pc:sldChg>
      <pc:sldChg chg="del">
        <pc:chgData name="Dinh Nguyen" userId="75ea2f2f01fb72ed" providerId="LiveId" clId="{81F94F31-BEA4-104A-A5A7-8E573C6DCE7E}" dt="2023-05-23T21:49:46.361" v="39" actId="2696"/>
        <pc:sldMkLst>
          <pc:docMk/>
          <pc:sldMk cId="2542299620" sldId="303"/>
        </pc:sldMkLst>
      </pc:sldChg>
      <pc:sldChg chg="del">
        <pc:chgData name="Dinh Nguyen" userId="75ea2f2f01fb72ed" providerId="LiveId" clId="{81F94F31-BEA4-104A-A5A7-8E573C6DCE7E}" dt="2023-05-23T21:49:46.342" v="29" actId="2696"/>
        <pc:sldMkLst>
          <pc:docMk/>
          <pc:sldMk cId="1469570172" sldId="304"/>
        </pc:sldMkLst>
      </pc:sldChg>
      <pc:sldChg chg="modSp add mod">
        <pc:chgData name="Dinh Nguyen" userId="75ea2f2f01fb72ed" providerId="LiveId" clId="{81F94F31-BEA4-104A-A5A7-8E573C6DCE7E}" dt="2023-05-23T23:41:32.052" v="459"/>
        <pc:sldMkLst>
          <pc:docMk/>
          <pc:sldMk cId="2363150577" sldId="304"/>
        </pc:sldMkLst>
        <pc:spChg chg="mod">
          <ac:chgData name="Dinh Nguyen" userId="75ea2f2f01fb72ed" providerId="LiveId" clId="{81F94F31-BEA4-104A-A5A7-8E573C6DCE7E}" dt="2023-05-23T23:41:32.052" v="459"/>
          <ac:spMkLst>
            <pc:docMk/>
            <pc:sldMk cId="2363150577" sldId="304"/>
            <ac:spMk id="131" creationId="{00000000-0000-0000-0000-000000000000}"/>
          </ac:spMkLst>
        </pc:spChg>
      </pc:sldChg>
      <pc:sldChg chg="del">
        <pc:chgData name="Dinh Nguyen" userId="75ea2f2f01fb72ed" providerId="LiveId" clId="{81F94F31-BEA4-104A-A5A7-8E573C6DCE7E}" dt="2023-05-23T21:49:46.345" v="32" actId="2696"/>
        <pc:sldMkLst>
          <pc:docMk/>
          <pc:sldMk cId="1500528840" sldId="305"/>
        </pc:sldMkLst>
      </pc:sldChg>
      <pc:sldChg chg="addSp delSp modSp add mod">
        <pc:chgData name="Dinh Nguyen" userId="75ea2f2f01fb72ed" providerId="LiveId" clId="{81F94F31-BEA4-104A-A5A7-8E573C6DCE7E}" dt="2023-05-23T23:48:14.786" v="503" actId="1076"/>
        <pc:sldMkLst>
          <pc:docMk/>
          <pc:sldMk cId="3333655985" sldId="305"/>
        </pc:sldMkLst>
        <pc:spChg chg="mod">
          <ac:chgData name="Dinh Nguyen" userId="75ea2f2f01fb72ed" providerId="LiveId" clId="{81F94F31-BEA4-104A-A5A7-8E573C6DCE7E}" dt="2023-05-23T23:43:23.657" v="463" actId="20577"/>
          <ac:spMkLst>
            <pc:docMk/>
            <pc:sldMk cId="3333655985" sldId="305"/>
            <ac:spMk id="139" creationId="{00000000-0000-0000-0000-000000000000}"/>
          </ac:spMkLst>
        </pc:spChg>
        <pc:spChg chg="mod">
          <ac:chgData name="Dinh Nguyen" userId="75ea2f2f01fb72ed" providerId="LiveId" clId="{81F94F31-BEA4-104A-A5A7-8E573C6DCE7E}" dt="2023-05-23T23:47:30.809" v="494" actId="20577"/>
          <ac:spMkLst>
            <pc:docMk/>
            <pc:sldMk cId="3333655985" sldId="305"/>
            <ac:spMk id="140" creationId="{00000000-0000-0000-0000-000000000000}"/>
          </ac:spMkLst>
        </pc:spChg>
        <pc:picChg chg="add mod">
          <ac:chgData name="Dinh Nguyen" userId="75ea2f2f01fb72ed" providerId="LiveId" clId="{81F94F31-BEA4-104A-A5A7-8E573C6DCE7E}" dt="2023-05-23T23:48:14.786" v="503" actId="1076"/>
          <ac:picMkLst>
            <pc:docMk/>
            <pc:sldMk cId="3333655985" sldId="305"/>
            <ac:picMk id="3" creationId="{5FA2322F-70EE-5CEF-EAE8-430C31F18E88}"/>
          </ac:picMkLst>
        </pc:picChg>
        <pc:picChg chg="del">
          <ac:chgData name="Dinh Nguyen" userId="75ea2f2f01fb72ed" providerId="LiveId" clId="{81F94F31-BEA4-104A-A5A7-8E573C6DCE7E}" dt="2023-05-23T23:43:27.161" v="464" actId="478"/>
          <ac:picMkLst>
            <pc:docMk/>
            <pc:sldMk cId="3333655985" sldId="305"/>
            <ac:picMk id="1026" creationId="{F5E76BE2-1783-AA67-CB04-8493476394AE}"/>
          </ac:picMkLst>
        </pc:picChg>
        <pc:picChg chg="del">
          <ac:chgData name="Dinh Nguyen" userId="75ea2f2f01fb72ed" providerId="LiveId" clId="{81F94F31-BEA4-104A-A5A7-8E573C6DCE7E}" dt="2023-05-23T23:43:27.161" v="464" actId="478"/>
          <ac:picMkLst>
            <pc:docMk/>
            <pc:sldMk cId="3333655985" sldId="305"/>
            <ac:picMk id="1028" creationId="{7F203AE7-80BC-E46B-967E-355B589528BA}"/>
          </ac:picMkLst>
        </pc:picChg>
        <pc:picChg chg="add mod">
          <ac:chgData name="Dinh Nguyen" userId="75ea2f2f01fb72ed" providerId="LiveId" clId="{81F94F31-BEA4-104A-A5A7-8E573C6DCE7E}" dt="2023-05-23T23:48:13.164" v="502" actId="1076"/>
          <ac:picMkLst>
            <pc:docMk/>
            <pc:sldMk cId="3333655985" sldId="305"/>
            <ac:picMk id="3074" creationId="{E43EBBE9-ED6C-ABAA-8434-8688B6E72498}"/>
          </ac:picMkLst>
        </pc:picChg>
      </pc:sldChg>
      <pc:sldChg chg="del">
        <pc:chgData name="Dinh Nguyen" userId="75ea2f2f01fb72ed" providerId="LiveId" clId="{81F94F31-BEA4-104A-A5A7-8E573C6DCE7E}" dt="2023-05-23T21:49:46.362" v="40" actId="2696"/>
        <pc:sldMkLst>
          <pc:docMk/>
          <pc:sldMk cId="572424810" sldId="306"/>
        </pc:sldMkLst>
      </pc:sldChg>
      <pc:sldChg chg="addSp delSp modSp add mod">
        <pc:chgData name="Dinh Nguyen" userId="75ea2f2f01fb72ed" providerId="LiveId" clId="{81F94F31-BEA4-104A-A5A7-8E573C6DCE7E}" dt="2023-05-23T23:51:14.698" v="596" actId="1076"/>
        <pc:sldMkLst>
          <pc:docMk/>
          <pc:sldMk cId="2448846450" sldId="306"/>
        </pc:sldMkLst>
        <pc:spChg chg="add mod">
          <ac:chgData name="Dinh Nguyen" userId="75ea2f2f01fb72ed" providerId="LiveId" clId="{81F94F31-BEA4-104A-A5A7-8E573C6DCE7E}" dt="2023-05-23T23:51:14.698" v="596" actId="1076"/>
          <ac:spMkLst>
            <pc:docMk/>
            <pc:sldMk cId="2448846450" sldId="306"/>
            <ac:spMk id="4" creationId="{68CF42DC-4E0C-6381-8288-91919BCF079B}"/>
          </ac:spMkLst>
        </pc:spChg>
        <pc:spChg chg="mod">
          <ac:chgData name="Dinh Nguyen" userId="75ea2f2f01fb72ed" providerId="LiveId" clId="{81F94F31-BEA4-104A-A5A7-8E573C6DCE7E}" dt="2023-05-23T23:49:06.711" v="527" actId="20577"/>
          <ac:spMkLst>
            <pc:docMk/>
            <pc:sldMk cId="2448846450" sldId="306"/>
            <ac:spMk id="139" creationId="{00000000-0000-0000-0000-000000000000}"/>
          </ac:spMkLst>
        </pc:spChg>
        <pc:spChg chg="mod">
          <ac:chgData name="Dinh Nguyen" userId="75ea2f2f01fb72ed" providerId="LiveId" clId="{81F94F31-BEA4-104A-A5A7-8E573C6DCE7E}" dt="2023-05-23T23:51:09.535" v="595" actId="27636"/>
          <ac:spMkLst>
            <pc:docMk/>
            <pc:sldMk cId="2448846450" sldId="306"/>
            <ac:spMk id="140" creationId="{00000000-0000-0000-0000-000000000000}"/>
          </ac:spMkLst>
        </pc:spChg>
        <pc:picChg chg="del">
          <ac:chgData name="Dinh Nguyen" userId="75ea2f2f01fb72ed" providerId="LiveId" clId="{81F94F31-BEA4-104A-A5A7-8E573C6DCE7E}" dt="2023-05-23T23:49:01.731" v="525" actId="478"/>
          <ac:picMkLst>
            <pc:docMk/>
            <pc:sldMk cId="2448846450" sldId="306"/>
            <ac:picMk id="3" creationId="{5FA2322F-70EE-5CEF-EAE8-430C31F18E88}"/>
          </ac:picMkLst>
        </pc:picChg>
        <pc:picChg chg="del">
          <ac:chgData name="Dinh Nguyen" userId="75ea2f2f01fb72ed" providerId="LiveId" clId="{81F94F31-BEA4-104A-A5A7-8E573C6DCE7E}" dt="2023-05-23T23:49:01.731" v="525" actId="478"/>
          <ac:picMkLst>
            <pc:docMk/>
            <pc:sldMk cId="2448846450" sldId="306"/>
            <ac:picMk id="3074" creationId="{E43EBBE9-ED6C-ABAA-8434-8688B6E72498}"/>
          </ac:picMkLst>
        </pc:picChg>
      </pc:sldChg>
      <pc:sldChg chg="addSp delSp modSp add mod">
        <pc:chgData name="Dinh Nguyen" userId="75ea2f2f01fb72ed" providerId="LiveId" clId="{81F94F31-BEA4-104A-A5A7-8E573C6DCE7E}" dt="2023-05-23T23:52:33.748" v="665" actId="1076"/>
        <pc:sldMkLst>
          <pc:docMk/>
          <pc:sldMk cId="1690608975" sldId="307"/>
        </pc:sldMkLst>
        <pc:spChg chg="del">
          <ac:chgData name="Dinh Nguyen" userId="75ea2f2f01fb72ed" providerId="LiveId" clId="{81F94F31-BEA4-104A-A5A7-8E573C6DCE7E}" dt="2023-05-23T23:51:49.588" v="598" actId="478"/>
          <ac:spMkLst>
            <pc:docMk/>
            <pc:sldMk cId="1690608975" sldId="307"/>
            <ac:spMk id="4" creationId="{68CF42DC-4E0C-6381-8288-91919BCF079B}"/>
          </ac:spMkLst>
        </pc:spChg>
        <pc:spChg chg="mod">
          <ac:chgData name="Dinh Nguyen" userId="75ea2f2f01fb72ed" providerId="LiveId" clId="{81F94F31-BEA4-104A-A5A7-8E573C6DCE7E}" dt="2023-05-23T23:52:33.748" v="665" actId="1076"/>
          <ac:spMkLst>
            <pc:docMk/>
            <pc:sldMk cId="1690608975" sldId="307"/>
            <ac:spMk id="140" creationId="{00000000-0000-0000-0000-000000000000}"/>
          </ac:spMkLst>
        </pc:spChg>
        <pc:picChg chg="add mod">
          <ac:chgData name="Dinh Nguyen" userId="75ea2f2f01fb72ed" providerId="LiveId" clId="{81F94F31-BEA4-104A-A5A7-8E573C6DCE7E}" dt="2023-05-23T23:52:00.032" v="603" actId="1038"/>
          <ac:picMkLst>
            <pc:docMk/>
            <pc:sldMk cId="1690608975" sldId="307"/>
            <ac:picMk id="2" creationId="{0D9BC751-E150-801C-697C-C2318F348362}"/>
          </ac:picMkLst>
        </pc:picChg>
      </pc:sldChg>
      <pc:sldChg chg="del">
        <pc:chgData name="Dinh Nguyen" userId="75ea2f2f01fb72ed" providerId="LiveId" clId="{81F94F31-BEA4-104A-A5A7-8E573C6DCE7E}" dt="2023-05-23T21:49:46.341" v="28" actId="2696"/>
        <pc:sldMkLst>
          <pc:docMk/>
          <pc:sldMk cId="3595836897" sldId="307"/>
        </pc:sldMkLst>
      </pc:sldChg>
      <pc:sldChg chg="del">
        <pc:chgData name="Dinh Nguyen" userId="75ea2f2f01fb72ed" providerId="LiveId" clId="{81F94F31-BEA4-104A-A5A7-8E573C6DCE7E}" dt="2023-05-23T21:49:46.348" v="36" actId="2696"/>
        <pc:sldMkLst>
          <pc:docMk/>
          <pc:sldMk cId="2486534558" sldId="308"/>
        </pc:sldMkLst>
      </pc:sldChg>
      <pc:sldChg chg="addSp delSp modSp add mod">
        <pc:chgData name="Dinh Nguyen" userId="75ea2f2f01fb72ed" providerId="LiveId" clId="{81F94F31-BEA4-104A-A5A7-8E573C6DCE7E}" dt="2023-05-23T23:53:43.935" v="685" actId="1076"/>
        <pc:sldMkLst>
          <pc:docMk/>
          <pc:sldMk cId="3121201701" sldId="308"/>
        </pc:sldMkLst>
        <pc:spChg chg="mod">
          <ac:chgData name="Dinh Nguyen" userId="75ea2f2f01fb72ed" providerId="LiveId" clId="{81F94F31-BEA4-104A-A5A7-8E573C6DCE7E}" dt="2023-05-23T23:53:37.551" v="682" actId="14100"/>
          <ac:spMkLst>
            <pc:docMk/>
            <pc:sldMk cId="3121201701" sldId="308"/>
            <ac:spMk id="140" creationId="{00000000-0000-0000-0000-000000000000}"/>
          </ac:spMkLst>
        </pc:spChg>
        <pc:picChg chg="del">
          <ac:chgData name="Dinh Nguyen" userId="75ea2f2f01fb72ed" providerId="LiveId" clId="{81F94F31-BEA4-104A-A5A7-8E573C6DCE7E}" dt="2023-05-23T23:53:00.728" v="667" actId="478"/>
          <ac:picMkLst>
            <pc:docMk/>
            <pc:sldMk cId="3121201701" sldId="308"/>
            <ac:picMk id="2" creationId="{0D9BC751-E150-801C-697C-C2318F348362}"/>
          </ac:picMkLst>
        </pc:picChg>
        <pc:picChg chg="add mod">
          <ac:chgData name="Dinh Nguyen" userId="75ea2f2f01fb72ed" providerId="LiveId" clId="{81F94F31-BEA4-104A-A5A7-8E573C6DCE7E}" dt="2023-05-23T23:53:43.935" v="685" actId="1076"/>
          <ac:picMkLst>
            <pc:docMk/>
            <pc:sldMk cId="3121201701" sldId="308"/>
            <ac:picMk id="3" creationId="{FBF461C0-84F7-D639-0644-6E4694477B1A}"/>
          </ac:picMkLst>
        </pc:picChg>
      </pc:sldChg>
      <pc:sldChg chg="del">
        <pc:chgData name="Dinh Nguyen" userId="75ea2f2f01fb72ed" providerId="LiveId" clId="{81F94F31-BEA4-104A-A5A7-8E573C6DCE7E}" dt="2023-05-23T21:49:46.344" v="31" actId="2696"/>
        <pc:sldMkLst>
          <pc:docMk/>
          <pc:sldMk cId="1046725178" sldId="309"/>
        </pc:sldMkLst>
      </pc:sldChg>
      <pc:sldChg chg="del">
        <pc:chgData name="Dinh Nguyen" userId="75ea2f2f01fb72ed" providerId="LiveId" clId="{81F94F31-BEA4-104A-A5A7-8E573C6DCE7E}" dt="2023-05-23T21:49:46.363" v="41" actId="2696"/>
        <pc:sldMkLst>
          <pc:docMk/>
          <pc:sldMk cId="3786793987" sldId="310"/>
        </pc:sldMkLst>
      </pc:sldChg>
      <pc:sldChg chg="del">
        <pc:chgData name="Dinh Nguyen" userId="75ea2f2f01fb72ed" providerId="LiveId" clId="{81F94F31-BEA4-104A-A5A7-8E573C6DCE7E}" dt="2023-05-23T21:49:46.369" v="47" actId="2696"/>
        <pc:sldMkLst>
          <pc:docMk/>
          <pc:sldMk cId="2126794333" sldId="311"/>
        </pc:sldMkLst>
      </pc:sldChg>
      <pc:sldChg chg="del">
        <pc:chgData name="Dinh Nguyen" userId="75ea2f2f01fb72ed" providerId="LiveId" clId="{81F94F31-BEA4-104A-A5A7-8E573C6DCE7E}" dt="2023-05-23T21:49:46.349" v="37" actId="2696"/>
        <pc:sldMkLst>
          <pc:docMk/>
          <pc:sldMk cId="1430748316" sldId="312"/>
        </pc:sldMkLst>
      </pc:sldChg>
      <pc:sldChg chg="del">
        <pc:chgData name="Dinh Nguyen" userId="75ea2f2f01fb72ed" providerId="LiveId" clId="{81F94F31-BEA4-104A-A5A7-8E573C6DCE7E}" dt="2023-05-23T21:49:46.364" v="42" actId="2696"/>
        <pc:sldMkLst>
          <pc:docMk/>
          <pc:sldMk cId="1850123538" sldId="313"/>
        </pc:sldMkLst>
      </pc:sldChg>
      <pc:sldChg chg="del">
        <pc:chgData name="Dinh Nguyen" userId="75ea2f2f01fb72ed" providerId="LiveId" clId="{81F94F31-BEA4-104A-A5A7-8E573C6DCE7E}" dt="2023-05-23T21:49:46.350" v="38" actId="2696"/>
        <pc:sldMkLst>
          <pc:docMk/>
          <pc:sldMk cId="2663885659" sldId="314"/>
        </pc:sldMkLst>
      </pc:sldChg>
      <pc:sldChg chg="del">
        <pc:chgData name="Dinh Nguyen" userId="75ea2f2f01fb72ed" providerId="LiveId" clId="{81F94F31-BEA4-104A-A5A7-8E573C6DCE7E}" dt="2023-05-23T21:49:46.346" v="33" actId="2696"/>
        <pc:sldMkLst>
          <pc:docMk/>
          <pc:sldMk cId="724563406" sldId="315"/>
        </pc:sldMkLst>
      </pc:sldChg>
      <pc:sldChg chg="del">
        <pc:chgData name="Dinh Nguyen" userId="75ea2f2f01fb72ed" providerId="LiveId" clId="{81F94F31-BEA4-104A-A5A7-8E573C6DCE7E}" dt="2023-05-23T21:49:46.365" v="43" actId="2696"/>
        <pc:sldMkLst>
          <pc:docMk/>
          <pc:sldMk cId="144449172" sldId="316"/>
        </pc:sldMkLst>
      </pc:sldChg>
      <pc:sldChg chg="del">
        <pc:chgData name="Dinh Nguyen" userId="75ea2f2f01fb72ed" providerId="LiveId" clId="{81F94F31-BEA4-104A-A5A7-8E573C6DCE7E}" dt="2023-05-23T21:49:46.366" v="44" actId="2696"/>
        <pc:sldMkLst>
          <pc:docMk/>
          <pc:sldMk cId="3623508591" sldId="317"/>
        </pc:sldMkLst>
      </pc:sldChg>
      <pc:sldChg chg="del">
        <pc:chgData name="Dinh Nguyen" userId="75ea2f2f01fb72ed" providerId="LiveId" clId="{81F94F31-BEA4-104A-A5A7-8E573C6DCE7E}" dt="2023-05-23T21:49:46.346" v="34" actId="2696"/>
        <pc:sldMkLst>
          <pc:docMk/>
          <pc:sldMk cId="2053898198" sldId="318"/>
        </pc:sldMkLst>
      </pc:sldChg>
      <pc:sldChg chg="del">
        <pc:chgData name="Dinh Nguyen" userId="75ea2f2f01fb72ed" providerId="LiveId" clId="{81F94F31-BEA4-104A-A5A7-8E573C6DCE7E}" dt="2023-05-23T21:49:46.343" v="30" actId="2696"/>
        <pc:sldMkLst>
          <pc:docMk/>
          <pc:sldMk cId="3588696683" sldId="319"/>
        </pc:sldMkLst>
      </pc:sldChg>
      <pc:sldChg chg="del">
        <pc:chgData name="Dinh Nguyen" userId="75ea2f2f01fb72ed" providerId="LiveId" clId="{81F94F31-BEA4-104A-A5A7-8E573C6DCE7E}" dt="2023-05-23T21:49:46.367" v="45" actId="2696"/>
        <pc:sldMkLst>
          <pc:docMk/>
          <pc:sldMk cId="2400428106" sldId="320"/>
        </pc:sldMkLst>
      </pc:sldChg>
    </pc:docChg>
  </pc:docChgLst>
  <pc:docChgLst>
    <pc:chgData name="Dinh Nguyen" userId="75ea2f2f01fb72ed" providerId="LiveId" clId="{FC38DF30-3A81-5E45-8DD1-F4284ECE2513}"/>
    <pc:docChg chg="undo custSel addSld delSld modSld sldOrd">
      <pc:chgData name="Dinh Nguyen" userId="75ea2f2f01fb72ed" providerId="LiveId" clId="{FC38DF30-3A81-5E45-8DD1-F4284ECE2513}" dt="2023-05-23T09:41:53.842" v="1330"/>
      <pc:docMkLst>
        <pc:docMk/>
      </pc:docMkLst>
      <pc:sldChg chg="modSp mod">
        <pc:chgData name="Dinh Nguyen" userId="75ea2f2f01fb72ed" providerId="LiveId" clId="{FC38DF30-3A81-5E45-8DD1-F4284ECE2513}" dt="2023-05-23T01:30:45.847" v="26" actId="20577"/>
        <pc:sldMkLst>
          <pc:docMk/>
          <pc:sldMk cId="0" sldId="256"/>
        </pc:sldMkLst>
        <pc:spChg chg="mod">
          <ac:chgData name="Dinh Nguyen" userId="75ea2f2f01fb72ed" providerId="LiveId" clId="{FC38DF30-3A81-5E45-8DD1-F4284ECE2513}" dt="2023-05-23T01:30:45.847" v="26" actId="20577"/>
          <ac:spMkLst>
            <pc:docMk/>
            <pc:sldMk cId="0" sldId="256"/>
            <ac:spMk id="104" creationId="{00000000-0000-0000-0000-000000000000}"/>
          </ac:spMkLst>
        </pc:spChg>
      </pc:sldChg>
      <pc:sldChg chg="modSp mod">
        <pc:chgData name="Dinh Nguyen" userId="75ea2f2f01fb72ed" providerId="LiveId" clId="{FC38DF30-3A81-5E45-8DD1-F4284ECE2513}" dt="2023-05-23T07:55:33.911" v="1070" actId="20577"/>
        <pc:sldMkLst>
          <pc:docMk/>
          <pc:sldMk cId="0" sldId="257"/>
        </pc:sldMkLst>
        <pc:spChg chg="mod">
          <ac:chgData name="Dinh Nguyen" userId="75ea2f2f01fb72ed" providerId="LiveId" clId="{FC38DF30-3A81-5E45-8DD1-F4284ECE2513}" dt="2023-05-23T07:55:33.911" v="1070" actId="20577"/>
          <ac:spMkLst>
            <pc:docMk/>
            <pc:sldMk cId="0" sldId="257"/>
            <ac:spMk id="111" creationId="{00000000-0000-0000-0000-000000000000}"/>
          </ac:spMkLst>
        </pc:spChg>
      </pc:sldChg>
      <pc:sldChg chg="modSp mod">
        <pc:chgData name="Dinh Nguyen" userId="75ea2f2f01fb72ed" providerId="LiveId" clId="{FC38DF30-3A81-5E45-8DD1-F4284ECE2513}" dt="2023-05-23T07:55:44.444" v="1071"/>
        <pc:sldMkLst>
          <pc:docMk/>
          <pc:sldMk cId="0" sldId="259"/>
        </pc:sldMkLst>
        <pc:spChg chg="mod">
          <ac:chgData name="Dinh Nguyen" userId="75ea2f2f01fb72ed" providerId="LiveId" clId="{FC38DF30-3A81-5E45-8DD1-F4284ECE2513}" dt="2023-05-23T07:55:44.444" v="1071"/>
          <ac:spMkLst>
            <pc:docMk/>
            <pc:sldMk cId="0" sldId="259"/>
            <ac:spMk id="125" creationId="{00000000-0000-0000-0000-000000000000}"/>
          </ac:spMkLst>
        </pc:spChg>
      </pc:sldChg>
      <pc:sldChg chg="modSp mod">
        <pc:chgData name="Dinh Nguyen" userId="75ea2f2f01fb72ed" providerId="LiveId" clId="{FC38DF30-3A81-5E45-8DD1-F4284ECE2513}" dt="2023-05-23T01:30:53.312" v="36" actId="20577"/>
        <pc:sldMkLst>
          <pc:docMk/>
          <pc:sldMk cId="0" sldId="260"/>
        </pc:sldMkLst>
        <pc:spChg chg="mod">
          <ac:chgData name="Dinh Nguyen" userId="75ea2f2f01fb72ed" providerId="LiveId" clId="{FC38DF30-3A81-5E45-8DD1-F4284ECE2513}" dt="2023-05-23T01:30:53.312" v="36" actId="20577"/>
          <ac:spMkLst>
            <pc:docMk/>
            <pc:sldMk cId="0" sldId="260"/>
            <ac:spMk id="131" creationId="{00000000-0000-0000-0000-000000000000}"/>
          </ac:spMkLst>
        </pc:spChg>
      </pc:sldChg>
      <pc:sldChg chg="addSp delSp modSp mod">
        <pc:chgData name="Dinh Nguyen" userId="75ea2f2f01fb72ed" providerId="LiveId" clId="{FC38DF30-3A81-5E45-8DD1-F4284ECE2513}" dt="2023-05-23T02:38:04.522" v="116" actId="20577"/>
        <pc:sldMkLst>
          <pc:docMk/>
          <pc:sldMk cId="0" sldId="261"/>
        </pc:sldMkLst>
        <pc:spChg chg="mod">
          <ac:chgData name="Dinh Nguyen" userId="75ea2f2f01fb72ed" providerId="LiveId" clId="{FC38DF30-3A81-5E45-8DD1-F4284ECE2513}" dt="2023-05-23T01:31:00.111" v="44" actId="20577"/>
          <ac:spMkLst>
            <pc:docMk/>
            <pc:sldMk cId="0" sldId="261"/>
            <ac:spMk id="139" creationId="{00000000-0000-0000-0000-000000000000}"/>
          </ac:spMkLst>
        </pc:spChg>
        <pc:spChg chg="mod">
          <ac:chgData name="Dinh Nguyen" userId="75ea2f2f01fb72ed" providerId="LiveId" clId="{FC38DF30-3A81-5E45-8DD1-F4284ECE2513}" dt="2023-05-23T02:38:04.522" v="116" actId="20577"/>
          <ac:spMkLst>
            <pc:docMk/>
            <pc:sldMk cId="0" sldId="261"/>
            <ac:spMk id="140" creationId="{00000000-0000-0000-0000-000000000000}"/>
          </ac:spMkLst>
        </pc:spChg>
        <pc:picChg chg="add mod">
          <ac:chgData name="Dinh Nguyen" userId="75ea2f2f01fb72ed" providerId="LiveId" clId="{FC38DF30-3A81-5E45-8DD1-F4284ECE2513}" dt="2023-05-23T02:37:48.092" v="110" actId="1076"/>
          <ac:picMkLst>
            <pc:docMk/>
            <pc:sldMk cId="0" sldId="261"/>
            <ac:picMk id="2" creationId="{8B18E224-77BF-5490-8717-A7646EC00AA1}"/>
          </ac:picMkLst>
        </pc:picChg>
        <pc:picChg chg="add mod">
          <ac:chgData name="Dinh Nguyen" userId="75ea2f2f01fb72ed" providerId="LiveId" clId="{FC38DF30-3A81-5E45-8DD1-F4284ECE2513}" dt="2023-05-23T02:37:45.808" v="109" actId="14100"/>
          <ac:picMkLst>
            <pc:docMk/>
            <pc:sldMk cId="0" sldId="261"/>
            <ac:picMk id="3" creationId="{D10776C6-8A9D-5C6A-F53A-C90BD3637552}"/>
          </ac:picMkLst>
        </pc:picChg>
        <pc:picChg chg="del">
          <ac:chgData name="Dinh Nguyen" userId="75ea2f2f01fb72ed" providerId="LiveId" clId="{FC38DF30-3A81-5E45-8DD1-F4284ECE2513}" dt="2023-05-23T02:36:08.956" v="45" actId="478"/>
          <ac:picMkLst>
            <pc:docMk/>
            <pc:sldMk cId="0" sldId="261"/>
            <ac:picMk id="1026" creationId="{02CA9723-AE02-84B3-C8CD-0A655EC8259A}"/>
          </ac:picMkLst>
        </pc:picChg>
        <pc:picChg chg="del">
          <ac:chgData name="Dinh Nguyen" userId="75ea2f2f01fb72ed" providerId="LiveId" clId="{FC38DF30-3A81-5E45-8DD1-F4284ECE2513}" dt="2023-05-23T02:36:08.956" v="45" actId="478"/>
          <ac:picMkLst>
            <pc:docMk/>
            <pc:sldMk cId="0" sldId="261"/>
            <ac:picMk id="1028" creationId="{4FA9E754-261C-446E-0D70-B796C4CB90FE}"/>
          </ac:picMkLst>
        </pc:picChg>
      </pc:sldChg>
      <pc:sldChg chg="del">
        <pc:chgData name="Dinh Nguyen" userId="75ea2f2f01fb72ed" providerId="LiveId" clId="{FC38DF30-3A81-5E45-8DD1-F4284ECE2513}" dt="2023-05-23T01:30:40.474" v="0" actId="2696"/>
        <pc:sldMkLst>
          <pc:docMk/>
          <pc:sldMk cId="1355578299" sldId="299"/>
        </pc:sldMkLst>
      </pc:sldChg>
      <pc:sldChg chg="addSp delSp modSp add mod">
        <pc:chgData name="Dinh Nguyen" userId="75ea2f2f01fb72ed" providerId="LiveId" clId="{FC38DF30-3A81-5E45-8DD1-F4284ECE2513}" dt="2023-05-23T02:39:07.011" v="142" actId="1076"/>
        <pc:sldMkLst>
          <pc:docMk/>
          <pc:sldMk cId="3029195662" sldId="299"/>
        </pc:sldMkLst>
        <pc:spChg chg="add del mod">
          <ac:chgData name="Dinh Nguyen" userId="75ea2f2f01fb72ed" providerId="LiveId" clId="{FC38DF30-3A81-5E45-8DD1-F4284ECE2513}" dt="2023-05-23T02:38:55.951" v="138" actId="478"/>
          <ac:spMkLst>
            <pc:docMk/>
            <pc:sldMk cId="3029195662" sldId="299"/>
            <ac:spMk id="5" creationId="{8E4ABC03-5033-8BF6-1C11-34436D7EAD75}"/>
          </ac:spMkLst>
        </pc:spChg>
        <pc:spChg chg="mod">
          <ac:chgData name="Dinh Nguyen" userId="75ea2f2f01fb72ed" providerId="LiveId" clId="{FC38DF30-3A81-5E45-8DD1-F4284ECE2513}" dt="2023-05-23T02:38:49.117" v="135" actId="20577"/>
          <ac:spMkLst>
            <pc:docMk/>
            <pc:sldMk cId="3029195662" sldId="299"/>
            <ac:spMk id="139" creationId="{00000000-0000-0000-0000-000000000000}"/>
          </ac:spMkLst>
        </pc:spChg>
        <pc:spChg chg="del">
          <ac:chgData name="Dinh Nguyen" userId="75ea2f2f01fb72ed" providerId="LiveId" clId="{FC38DF30-3A81-5E45-8DD1-F4284ECE2513}" dt="2023-05-23T02:38:51.539" v="136" actId="478"/>
          <ac:spMkLst>
            <pc:docMk/>
            <pc:sldMk cId="3029195662" sldId="299"/>
            <ac:spMk id="140" creationId="{00000000-0000-0000-0000-000000000000}"/>
          </ac:spMkLst>
        </pc:spChg>
        <pc:picChg chg="del">
          <ac:chgData name="Dinh Nguyen" userId="75ea2f2f01fb72ed" providerId="LiveId" clId="{FC38DF30-3A81-5E45-8DD1-F4284ECE2513}" dt="2023-05-23T02:38:44.366" v="118" actId="478"/>
          <ac:picMkLst>
            <pc:docMk/>
            <pc:sldMk cId="3029195662" sldId="299"/>
            <ac:picMk id="2" creationId="{8B18E224-77BF-5490-8717-A7646EC00AA1}"/>
          </ac:picMkLst>
        </pc:picChg>
        <pc:picChg chg="del">
          <ac:chgData name="Dinh Nguyen" userId="75ea2f2f01fb72ed" providerId="LiveId" clId="{FC38DF30-3A81-5E45-8DD1-F4284ECE2513}" dt="2023-05-23T02:38:44.366" v="118" actId="478"/>
          <ac:picMkLst>
            <pc:docMk/>
            <pc:sldMk cId="3029195662" sldId="299"/>
            <ac:picMk id="3" creationId="{D10776C6-8A9D-5C6A-F53A-C90BD3637552}"/>
          </ac:picMkLst>
        </pc:picChg>
        <pc:picChg chg="add mod">
          <ac:chgData name="Dinh Nguyen" userId="75ea2f2f01fb72ed" providerId="LiveId" clId="{FC38DF30-3A81-5E45-8DD1-F4284ECE2513}" dt="2023-05-23T02:39:07.011" v="142" actId="1076"/>
          <ac:picMkLst>
            <pc:docMk/>
            <pc:sldMk cId="3029195662" sldId="299"/>
            <ac:picMk id="6" creationId="{E3285F96-C48B-9982-1DDA-F1A642757CDF}"/>
          </ac:picMkLst>
        </pc:picChg>
        <pc:picChg chg="add mod">
          <ac:chgData name="Dinh Nguyen" userId="75ea2f2f01fb72ed" providerId="LiveId" clId="{FC38DF30-3A81-5E45-8DD1-F4284ECE2513}" dt="2023-05-23T02:39:01.190" v="140" actId="1076"/>
          <ac:picMkLst>
            <pc:docMk/>
            <pc:sldMk cId="3029195662" sldId="299"/>
            <ac:picMk id="7" creationId="{5EEDF9DD-5915-369C-7381-576064535DF6}"/>
          </ac:picMkLst>
        </pc:picChg>
      </pc:sldChg>
      <pc:sldChg chg="del">
        <pc:chgData name="Dinh Nguyen" userId="75ea2f2f01fb72ed" providerId="LiveId" clId="{FC38DF30-3A81-5E45-8DD1-F4284ECE2513}" dt="2023-05-23T01:30:40.501" v="13" actId="2696"/>
        <pc:sldMkLst>
          <pc:docMk/>
          <pc:sldMk cId="8741178" sldId="300"/>
        </pc:sldMkLst>
      </pc:sldChg>
      <pc:sldChg chg="addSp delSp modSp add mod">
        <pc:chgData name="Dinh Nguyen" userId="75ea2f2f01fb72ed" providerId="LiveId" clId="{FC38DF30-3A81-5E45-8DD1-F4284ECE2513}" dt="2023-05-23T02:55:34.988" v="312" actId="20577"/>
        <pc:sldMkLst>
          <pc:docMk/>
          <pc:sldMk cId="578100838" sldId="300"/>
        </pc:sldMkLst>
        <pc:spChg chg="add mod">
          <ac:chgData name="Dinh Nguyen" userId="75ea2f2f01fb72ed" providerId="LiveId" clId="{FC38DF30-3A81-5E45-8DD1-F4284ECE2513}" dt="2023-05-23T02:55:34.988" v="312" actId="20577"/>
          <ac:spMkLst>
            <pc:docMk/>
            <pc:sldMk cId="578100838" sldId="300"/>
            <ac:spMk id="2" creationId="{308AF877-C1B8-8640-6C27-90DB439EFFEC}"/>
          </ac:spMkLst>
        </pc:spChg>
        <pc:spChg chg="mod">
          <ac:chgData name="Dinh Nguyen" userId="75ea2f2f01fb72ed" providerId="LiveId" clId="{FC38DF30-3A81-5E45-8DD1-F4284ECE2513}" dt="2023-05-23T02:39:49.947" v="167" actId="20577"/>
          <ac:spMkLst>
            <pc:docMk/>
            <pc:sldMk cId="578100838" sldId="300"/>
            <ac:spMk id="139" creationId="{00000000-0000-0000-0000-000000000000}"/>
          </ac:spMkLst>
        </pc:spChg>
        <pc:picChg chg="del">
          <ac:chgData name="Dinh Nguyen" userId="75ea2f2f01fb72ed" providerId="LiveId" clId="{FC38DF30-3A81-5E45-8DD1-F4284ECE2513}" dt="2023-05-23T02:39:40.294" v="144" actId="478"/>
          <ac:picMkLst>
            <pc:docMk/>
            <pc:sldMk cId="578100838" sldId="300"/>
            <ac:picMk id="6" creationId="{E3285F96-C48B-9982-1DDA-F1A642757CDF}"/>
          </ac:picMkLst>
        </pc:picChg>
        <pc:picChg chg="del">
          <ac:chgData name="Dinh Nguyen" userId="75ea2f2f01fb72ed" providerId="LiveId" clId="{FC38DF30-3A81-5E45-8DD1-F4284ECE2513}" dt="2023-05-23T02:39:40.294" v="144" actId="478"/>
          <ac:picMkLst>
            <pc:docMk/>
            <pc:sldMk cId="578100838" sldId="300"/>
            <ac:picMk id="7" creationId="{5EEDF9DD-5915-369C-7381-576064535DF6}"/>
          </ac:picMkLst>
        </pc:picChg>
        <pc:picChg chg="add mod">
          <ac:chgData name="Dinh Nguyen" userId="75ea2f2f01fb72ed" providerId="LiveId" clId="{FC38DF30-3A81-5E45-8DD1-F4284ECE2513}" dt="2023-05-23T02:40:44.987" v="177" actId="1076"/>
          <ac:picMkLst>
            <pc:docMk/>
            <pc:sldMk cId="578100838" sldId="300"/>
            <ac:picMk id="1026" creationId="{2395C5FE-35B0-0876-C4E5-957151F660A1}"/>
          </ac:picMkLst>
        </pc:picChg>
      </pc:sldChg>
      <pc:sldChg chg="modSp add mod">
        <pc:chgData name="Dinh Nguyen" userId="75ea2f2f01fb72ed" providerId="LiveId" clId="{FC38DF30-3A81-5E45-8DD1-F4284ECE2513}" dt="2023-05-23T02:55:31.888" v="311" actId="20577"/>
        <pc:sldMkLst>
          <pc:docMk/>
          <pc:sldMk cId="1743731897" sldId="301"/>
        </pc:sldMkLst>
        <pc:spChg chg="mod">
          <ac:chgData name="Dinh Nguyen" userId="75ea2f2f01fb72ed" providerId="LiveId" clId="{FC38DF30-3A81-5E45-8DD1-F4284ECE2513}" dt="2023-05-23T02:55:31.888" v="311" actId="20577"/>
          <ac:spMkLst>
            <pc:docMk/>
            <pc:sldMk cId="1743731897" sldId="301"/>
            <ac:spMk id="2" creationId="{308AF877-C1B8-8640-6C27-90DB439EFFEC}"/>
          </ac:spMkLst>
        </pc:spChg>
        <pc:picChg chg="mod">
          <ac:chgData name="Dinh Nguyen" userId="75ea2f2f01fb72ed" providerId="LiveId" clId="{FC38DF30-3A81-5E45-8DD1-F4284ECE2513}" dt="2023-05-23T02:41:25.673" v="184" actId="1076"/>
          <ac:picMkLst>
            <pc:docMk/>
            <pc:sldMk cId="1743731897" sldId="301"/>
            <ac:picMk id="1026" creationId="{2395C5FE-35B0-0876-C4E5-957151F660A1}"/>
          </ac:picMkLst>
        </pc:picChg>
      </pc:sldChg>
      <pc:sldChg chg="del">
        <pc:chgData name="Dinh Nguyen" userId="75ea2f2f01fb72ed" providerId="LiveId" clId="{FC38DF30-3A81-5E45-8DD1-F4284ECE2513}" dt="2023-05-23T01:30:40.481" v="2" actId="2696"/>
        <pc:sldMkLst>
          <pc:docMk/>
          <pc:sldMk cId="4020061479" sldId="301"/>
        </pc:sldMkLst>
      </pc:sldChg>
      <pc:sldChg chg="del">
        <pc:chgData name="Dinh Nguyen" userId="75ea2f2f01fb72ed" providerId="LiveId" clId="{FC38DF30-3A81-5E45-8DD1-F4284ECE2513}" dt="2023-05-23T01:30:40.511" v="18" actId="2696"/>
        <pc:sldMkLst>
          <pc:docMk/>
          <pc:sldMk cId="1008424106" sldId="302"/>
        </pc:sldMkLst>
      </pc:sldChg>
      <pc:sldChg chg="modSp add mod">
        <pc:chgData name="Dinh Nguyen" userId="75ea2f2f01fb72ed" providerId="LiveId" clId="{FC38DF30-3A81-5E45-8DD1-F4284ECE2513}" dt="2023-05-23T02:55:46.802" v="329" actId="20577"/>
        <pc:sldMkLst>
          <pc:docMk/>
          <pc:sldMk cId="1761086513" sldId="302"/>
        </pc:sldMkLst>
        <pc:spChg chg="mod">
          <ac:chgData name="Dinh Nguyen" userId="75ea2f2f01fb72ed" providerId="LiveId" clId="{FC38DF30-3A81-5E45-8DD1-F4284ECE2513}" dt="2023-05-23T02:55:46.802" v="329" actId="20577"/>
          <ac:spMkLst>
            <pc:docMk/>
            <pc:sldMk cId="1761086513" sldId="302"/>
            <ac:spMk id="2" creationId="{308AF877-C1B8-8640-6C27-90DB439EFFEC}"/>
          </ac:spMkLst>
        </pc:spChg>
        <pc:picChg chg="mod">
          <ac:chgData name="Dinh Nguyen" userId="75ea2f2f01fb72ed" providerId="LiveId" clId="{FC38DF30-3A81-5E45-8DD1-F4284ECE2513}" dt="2023-05-23T02:42:05.786" v="189" actId="1076"/>
          <ac:picMkLst>
            <pc:docMk/>
            <pc:sldMk cId="1761086513" sldId="302"/>
            <ac:picMk id="1026" creationId="{2395C5FE-35B0-0876-C4E5-957151F660A1}"/>
          </ac:picMkLst>
        </pc:picChg>
      </pc:sldChg>
      <pc:sldChg chg="addSp delSp modSp add mod">
        <pc:chgData name="Dinh Nguyen" userId="75ea2f2f01fb72ed" providerId="LiveId" clId="{FC38DF30-3A81-5E45-8DD1-F4284ECE2513}" dt="2023-05-23T02:47:30.310" v="233" actId="1076"/>
        <pc:sldMkLst>
          <pc:docMk/>
          <pc:sldMk cId="2542299620" sldId="303"/>
        </pc:sldMkLst>
        <pc:spChg chg="add mod">
          <ac:chgData name="Dinh Nguyen" userId="75ea2f2f01fb72ed" providerId="LiveId" clId="{FC38DF30-3A81-5E45-8DD1-F4284ECE2513}" dt="2023-05-23T02:46:15.214" v="225" actId="14100"/>
          <ac:spMkLst>
            <pc:docMk/>
            <pc:sldMk cId="2542299620" sldId="303"/>
            <ac:spMk id="2" creationId="{EEF56938-09FD-D1BD-650F-444CFA2DDE21}"/>
          </ac:spMkLst>
        </pc:spChg>
        <pc:picChg chg="add mod modCrop">
          <ac:chgData name="Dinh Nguyen" userId="75ea2f2f01fb72ed" providerId="LiveId" clId="{FC38DF30-3A81-5E45-8DD1-F4284ECE2513}" dt="2023-05-23T02:47:30.310" v="233" actId="1076"/>
          <ac:picMkLst>
            <pc:docMk/>
            <pc:sldMk cId="2542299620" sldId="303"/>
            <ac:picMk id="3" creationId="{030F2333-2ED0-85D2-75F1-6BD4DDD7D17E}"/>
          </ac:picMkLst>
        </pc:picChg>
        <pc:picChg chg="del">
          <ac:chgData name="Dinh Nguyen" userId="75ea2f2f01fb72ed" providerId="LiveId" clId="{FC38DF30-3A81-5E45-8DD1-F4284ECE2513}" dt="2023-05-23T02:43:22.233" v="191" actId="478"/>
          <ac:picMkLst>
            <pc:docMk/>
            <pc:sldMk cId="2542299620" sldId="303"/>
            <ac:picMk id="6" creationId="{E3285F96-C48B-9982-1DDA-F1A642757CDF}"/>
          </ac:picMkLst>
        </pc:picChg>
        <pc:picChg chg="del">
          <ac:chgData name="Dinh Nguyen" userId="75ea2f2f01fb72ed" providerId="LiveId" clId="{FC38DF30-3A81-5E45-8DD1-F4284ECE2513}" dt="2023-05-23T02:43:22.233" v="191" actId="478"/>
          <ac:picMkLst>
            <pc:docMk/>
            <pc:sldMk cId="2542299620" sldId="303"/>
            <ac:picMk id="7" creationId="{5EEDF9DD-5915-369C-7381-576064535DF6}"/>
          </ac:picMkLst>
        </pc:picChg>
      </pc:sldChg>
      <pc:sldChg chg="del">
        <pc:chgData name="Dinh Nguyen" userId="75ea2f2f01fb72ed" providerId="LiveId" clId="{FC38DF30-3A81-5E45-8DD1-F4284ECE2513}" dt="2023-05-23T01:30:40.491" v="11" actId="2696"/>
        <pc:sldMkLst>
          <pc:docMk/>
          <pc:sldMk cId="3020417051" sldId="303"/>
        </pc:sldMkLst>
      </pc:sldChg>
      <pc:sldChg chg="addSp modSp add mod">
        <pc:chgData name="Dinh Nguyen" userId="75ea2f2f01fb72ed" providerId="LiveId" clId="{FC38DF30-3A81-5E45-8DD1-F4284ECE2513}" dt="2023-05-23T02:51:13.736" v="262" actId="1076"/>
        <pc:sldMkLst>
          <pc:docMk/>
          <pc:sldMk cId="1469570172" sldId="304"/>
        </pc:sldMkLst>
        <pc:spChg chg="mod">
          <ac:chgData name="Dinh Nguyen" userId="75ea2f2f01fb72ed" providerId="LiveId" clId="{FC38DF30-3A81-5E45-8DD1-F4284ECE2513}" dt="2023-05-23T02:50:42.760" v="256" actId="113"/>
          <ac:spMkLst>
            <pc:docMk/>
            <pc:sldMk cId="1469570172" sldId="304"/>
            <ac:spMk id="2" creationId="{EEF56938-09FD-D1BD-650F-444CFA2DDE21}"/>
          </ac:spMkLst>
        </pc:spChg>
        <pc:picChg chg="add mod modCrop">
          <ac:chgData name="Dinh Nguyen" userId="75ea2f2f01fb72ed" providerId="LiveId" clId="{FC38DF30-3A81-5E45-8DD1-F4284ECE2513}" dt="2023-05-23T02:51:13.736" v="262" actId="1076"/>
          <ac:picMkLst>
            <pc:docMk/>
            <pc:sldMk cId="1469570172" sldId="304"/>
            <ac:picMk id="3" creationId="{8BBBF19C-F439-9661-D8CE-DD7D7757C7E2}"/>
          </ac:picMkLst>
        </pc:picChg>
      </pc:sldChg>
      <pc:sldChg chg="del">
        <pc:chgData name="Dinh Nguyen" userId="75ea2f2f01fb72ed" providerId="LiveId" clId="{FC38DF30-3A81-5E45-8DD1-F4284ECE2513}" dt="2023-05-23T01:30:40.489" v="9" actId="2696"/>
        <pc:sldMkLst>
          <pc:docMk/>
          <pc:sldMk cId="3542357908" sldId="304"/>
        </pc:sldMkLst>
      </pc:sldChg>
      <pc:sldChg chg="modSp add mod">
        <pc:chgData name="Dinh Nguyen" userId="75ea2f2f01fb72ed" providerId="LiveId" clId="{FC38DF30-3A81-5E45-8DD1-F4284ECE2513}" dt="2023-05-23T02:52:24.488" v="291" actId="1076"/>
        <pc:sldMkLst>
          <pc:docMk/>
          <pc:sldMk cId="1500528840" sldId="305"/>
        </pc:sldMkLst>
        <pc:spChg chg="mod">
          <ac:chgData name="Dinh Nguyen" userId="75ea2f2f01fb72ed" providerId="LiveId" clId="{FC38DF30-3A81-5E45-8DD1-F4284ECE2513}" dt="2023-05-23T02:52:00.434" v="286" actId="14100"/>
          <ac:spMkLst>
            <pc:docMk/>
            <pc:sldMk cId="1500528840" sldId="305"/>
            <ac:spMk id="2" creationId="{EEF56938-09FD-D1BD-650F-444CFA2DDE21}"/>
          </ac:spMkLst>
        </pc:spChg>
        <pc:picChg chg="mod modCrop">
          <ac:chgData name="Dinh Nguyen" userId="75ea2f2f01fb72ed" providerId="LiveId" clId="{FC38DF30-3A81-5E45-8DD1-F4284ECE2513}" dt="2023-05-23T02:52:24.488" v="291" actId="1076"/>
          <ac:picMkLst>
            <pc:docMk/>
            <pc:sldMk cId="1500528840" sldId="305"/>
            <ac:picMk id="3" creationId="{8BBBF19C-F439-9661-D8CE-DD7D7757C7E2}"/>
          </ac:picMkLst>
        </pc:picChg>
      </pc:sldChg>
      <pc:sldChg chg="del">
        <pc:chgData name="Dinh Nguyen" userId="75ea2f2f01fb72ed" providerId="LiveId" clId="{FC38DF30-3A81-5E45-8DD1-F4284ECE2513}" dt="2023-05-23T01:30:40.493" v="12" actId="2696"/>
        <pc:sldMkLst>
          <pc:docMk/>
          <pc:sldMk cId="4010029944" sldId="305"/>
        </pc:sldMkLst>
      </pc:sldChg>
      <pc:sldChg chg="modSp add mod">
        <pc:chgData name="Dinh Nguyen" userId="75ea2f2f01fb72ed" providerId="LiveId" clId="{FC38DF30-3A81-5E45-8DD1-F4284ECE2513}" dt="2023-05-23T02:55:15.246" v="310" actId="20577"/>
        <pc:sldMkLst>
          <pc:docMk/>
          <pc:sldMk cId="572424810" sldId="306"/>
        </pc:sldMkLst>
        <pc:spChg chg="mod">
          <ac:chgData name="Dinh Nguyen" userId="75ea2f2f01fb72ed" providerId="LiveId" clId="{FC38DF30-3A81-5E45-8DD1-F4284ECE2513}" dt="2023-05-23T02:55:15.246" v="310" actId="20577"/>
          <ac:spMkLst>
            <pc:docMk/>
            <pc:sldMk cId="572424810" sldId="306"/>
            <ac:spMk id="131" creationId="{00000000-0000-0000-0000-000000000000}"/>
          </ac:spMkLst>
        </pc:spChg>
      </pc:sldChg>
      <pc:sldChg chg="del">
        <pc:chgData name="Dinh Nguyen" userId="75ea2f2f01fb72ed" providerId="LiveId" clId="{FC38DF30-3A81-5E45-8DD1-F4284ECE2513}" dt="2023-05-23T01:30:40.482" v="3" actId="2696"/>
        <pc:sldMkLst>
          <pc:docMk/>
          <pc:sldMk cId="4225225540" sldId="306"/>
        </pc:sldMkLst>
      </pc:sldChg>
      <pc:sldChg chg="del">
        <pc:chgData name="Dinh Nguyen" userId="75ea2f2f01fb72ed" providerId="LiveId" clId="{FC38DF30-3A81-5E45-8DD1-F4284ECE2513}" dt="2023-05-23T01:30:40.503" v="14" actId="2696"/>
        <pc:sldMkLst>
          <pc:docMk/>
          <pc:sldMk cId="2088171027" sldId="307"/>
        </pc:sldMkLst>
      </pc:sldChg>
      <pc:sldChg chg="addSp delSp modSp add mod">
        <pc:chgData name="Dinh Nguyen" userId="75ea2f2f01fb72ed" providerId="LiveId" clId="{FC38DF30-3A81-5E45-8DD1-F4284ECE2513}" dt="2023-05-23T03:00:17.606" v="404" actId="1076"/>
        <pc:sldMkLst>
          <pc:docMk/>
          <pc:sldMk cId="3595836897" sldId="307"/>
        </pc:sldMkLst>
        <pc:spChg chg="mod">
          <ac:chgData name="Dinh Nguyen" userId="75ea2f2f01fb72ed" providerId="LiveId" clId="{FC38DF30-3A81-5E45-8DD1-F4284ECE2513}" dt="2023-05-23T02:56:35.712" v="397" actId="14100"/>
          <ac:spMkLst>
            <pc:docMk/>
            <pc:sldMk cId="3595836897" sldId="307"/>
            <ac:spMk id="2" creationId="{308AF877-C1B8-8640-6C27-90DB439EFFEC}"/>
          </ac:spMkLst>
        </pc:spChg>
        <pc:spChg chg="mod">
          <ac:chgData name="Dinh Nguyen" userId="75ea2f2f01fb72ed" providerId="LiveId" clId="{FC38DF30-3A81-5E45-8DD1-F4284ECE2513}" dt="2023-05-23T02:56:08.696" v="345" actId="20577"/>
          <ac:spMkLst>
            <pc:docMk/>
            <pc:sldMk cId="3595836897" sldId="307"/>
            <ac:spMk id="139" creationId="{00000000-0000-0000-0000-000000000000}"/>
          </ac:spMkLst>
        </pc:spChg>
        <pc:picChg chg="add mod">
          <ac:chgData name="Dinh Nguyen" userId="75ea2f2f01fb72ed" providerId="LiveId" clId="{FC38DF30-3A81-5E45-8DD1-F4284ECE2513}" dt="2023-05-23T03:00:17.606" v="404" actId="1076"/>
          <ac:picMkLst>
            <pc:docMk/>
            <pc:sldMk cId="3595836897" sldId="307"/>
            <ac:picMk id="4" creationId="{AB1DA855-69F7-BC4C-E796-8FD97AC2A050}"/>
          </ac:picMkLst>
        </pc:picChg>
        <pc:picChg chg="del">
          <ac:chgData name="Dinh Nguyen" userId="75ea2f2f01fb72ed" providerId="LiveId" clId="{FC38DF30-3A81-5E45-8DD1-F4284ECE2513}" dt="2023-05-23T02:56:03.989" v="331" actId="478"/>
          <ac:picMkLst>
            <pc:docMk/>
            <pc:sldMk cId="3595836897" sldId="307"/>
            <ac:picMk id="1026" creationId="{2395C5FE-35B0-0876-C4E5-957151F660A1}"/>
          </ac:picMkLst>
        </pc:picChg>
      </pc:sldChg>
      <pc:sldChg chg="del">
        <pc:chgData name="Dinh Nguyen" userId="75ea2f2f01fb72ed" providerId="LiveId" clId="{FC38DF30-3A81-5E45-8DD1-F4284ECE2513}" dt="2023-05-23T01:30:40.488" v="8" actId="2696"/>
        <pc:sldMkLst>
          <pc:docMk/>
          <pc:sldMk cId="679257073" sldId="308"/>
        </pc:sldMkLst>
      </pc:sldChg>
      <pc:sldChg chg="addSp delSp modSp add mod">
        <pc:chgData name="Dinh Nguyen" userId="75ea2f2f01fb72ed" providerId="LiveId" clId="{FC38DF30-3A81-5E45-8DD1-F4284ECE2513}" dt="2023-05-23T03:02:32.757" v="448" actId="20577"/>
        <pc:sldMkLst>
          <pc:docMk/>
          <pc:sldMk cId="2486534558" sldId="308"/>
        </pc:sldMkLst>
        <pc:spChg chg="mod">
          <ac:chgData name="Dinh Nguyen" userId="75ea2f2f01fb72ed" providerId="LiveId" clId="{FC38DF30-3A81-5E45-8DD1-F4284ECE2513}" dt="2023-05-23T03:02:32.757" v="448" actId="20577"/>
          <ac:spMkLst>
            <pc:docMk/>
            <pc:sldMk cId="2486534558" sldId="308"/>
            <ac:spMk id="2" creationId="{308AF877-C1B8-8640-6C27-90DB439EFFEC}"/>
          </ac:spMkLst>
        </pc:spChg>
        <pc:picChg chg="del">
          <ac:chgData name="Dinh Nguyen" userId="75ea2f2f01fb72ed" providerId="LiveId" clId="{FC38DF30-3A81-5E45-8DD1-F4284ECE2513}" dt="2023-05-23T03:01:49.250" v="406" actId="478"/>
          <ac:picMkLst>
            <pc:docMk/>
            <pc:sldMk cId="2486534558" sldId="308"/>
            <ac:picMk id="4" creationId="{AB1DA855-69F7-BC4C-E796-8FD97AC2A050}"/>
          </ac:picMkLst>
        </pc:picChg>
        <pc:picChg chg="add mod">
          <ac:chgData name="Dinh Nguyen" userId="75ea2f2f01fb72ed" providerId="LiveId" clId="{FC38DF30-3A81-5E45-8DD1-F4284ECE2513}" dt="2023-05-23T03:02:02.558" v="414" actId="208"/>
          <ac:picMkLst>
            <pc:docMk/>
            <pc:sldMk cId="2486534558" sldId="308"/>
            <ac:picMk id="5" creationId="{CE902F51-5544-E880-0CEE-7EE7ACBDA0CB}"/>
          </ac:picMkLst>
        </pc:picChg>
      </pc:sldChg>
      <pc:sldChg chg="addSp delSp modSp add mod">
        <pc:chgData name="Dinh Nguyen" userId="75ea2f2f01fb72ed" providerId="LiveId" clId="{FC38DF30-3A81-5E45-8DD1-F4284ECE2513}" dt="2023-05-23T03:24:26.714" v="921" actId="255"/>
        <pc:sldMkLst>
          <pc:docMk/>
          <pc:sldMk cId="1046725178" sldId="309"/>
        </pc:sldMkLst>
        <pc:spChg chg="mod">
          <ac:chgData name="Dinh Nguyen" userId="75ea2f2f01fb72ed" providerId="LiveId" clId="{FC38DF30-3A81-5E45-8DD1-F4284ECE2513}" dt="2023-05-23T03:24:26.714" v="921" actId="255"/>
          <ac:spMkLst>
            <pc:docMk/>
            <pc:sldMk cId="1046725178" sldId="309"/>
            <ac:spMk id="2" creationId="{308AF877-C1B8-8640-6C27-90DB439EFFEC}"/>
          </ac:spMkLst>
        </pc:spChg>
        <pc:picChg chg="add mod">
          <ac:chgData name="Dinh Nguyen" userId="75ea2f2f01fb72ed" providerId="LiveId" clId="{FC38DF30-3A81-5E45-8DD1-F4284ECE2513}" dt="2023-05-23T03:10:13.244" v="538" actId="208"/>
          <ac:picMkLst>
            <pc:docMk/>
            <pc:sldMk cId="1046725178" sldId="309"/>
            <ac:picMk id="4" creationId="{4C234425-05B3-2F07-777B-F260E6A8E744}"/>
          </ac:picMkLst>
        </pc:picChg>
        <pc:picChg chg="del">
          <ac:chgData name="Dinh Nguyen" userId="75ea2f2f01fb72ed" providerId="LiveId" clId="{FC38DF30-3A81-5E45-8DD1-F4284ECE2513}" dt="2023-05-23T03:09:42.259" v="524" actId="478"/>
          <ac:picMkLst>
            <pc:docMk/>
            <pc:sldMk cId="1046725178" sldId="309"/>
            <ac:picMk id="5" creationId="{CE902F51-5544-E880-0CEE-7EE7ACBDA0CB}"/>
          </ac:picMkLst>
        </pc:picChg>
        <pc:picChg chg="add mod">
          <ac:chgData name="Dinh Nguyen" userId="75ea2f2f01fb72ed" providerId="LiveId" clId="{FC38DF30-3A81-5E45-8DD1-F4284ECE2513}" dt="2023-05-23T03:10:08.163" v="536" actId="208"/>
          <ac:picMkLst>
            <pc:docMk/>
            <pc:sldMk cId="1046725178" sldId="309"/>
            <ac:picMk id="7" creationId="{076EDCA7-FDF7-E038-478D-9C10952CAF52}"/>
          </ac:picMkLst>
        </pc:picChg>
      </pc:sldChg>
      <pc:sldChg chg="del">
        <pc:chgData name="Dinh Nguyen" userId="75ea2f2f01fb72ed" providerId="LiveId" clId="{FC38DF30-3A81-5E45-8DD1-F4284ECE2513}" dt="2023-05-23T01:30:40.479" v="1" actId="2696"/>
        <pc:sldMkLst>
          <pc:docMk/>
          <pc:sldMk cId="1641735168" sldId="309"/>
        </pc:sldMkLst>
      </pc:sldChg>
      <pc:sldChg chg="del">
        <pc:chgData name="Dinh Nguyen" userId="75ea2f2f01fb72ed" providerId="LiveId" clId="{FC38DF30-3A81-5E45-8DD1-F4284ECE2513}" dt="2023-05-23T01:30:40.487" v="7" actId="2696"/>
        <pc:sldMkLst>
          <pc:docMk/>
          <pc:sldMk cId="2941979333" sldId="310"/>
        </pc:sldMkLst>
      </pc:sldChg>
      <pc:sldChg chg="addSp delSp modSp add mod">
        <pc:chgData name="Dinh Nguyen" userId="75ea2f2f01fb72ed" providerId="LiveId" clId="{FC38DF30-3A81-5E45-8DD1-F4284ECE2513}" dt="2023-05-23T03:24:34.109" v="932" actId="113"/>
        <pc:sldMkLst>
          <pc:docMk/>
          <pc:sldMk cId="3786793987" sldId="310"/>
        </pc:sldMkLst>
        <pc:spChg chg="mod">
          <ac:chgData name="Dinh Nguyen" userId="75ea2f2f01fb72ed" providerId="LiveId" clId="{FC38DF30-3A81-5E45-8DD1-F4284ECE2513}" dt="2023-05-23T03:24:34.109" v="932" actId="113"/>
          <ac:spMkLst>
            <pc:docMk/>
            <pc:sldMk cId="3786793987" sldId="310"/>
            <ac:spMk id="2" creationId="{308AF877-C1B8-8640-6C27-90DB439EFFEC}"/>
          </ac:spMkLst>
        </pc:spChg>
        <pc:picChg chg="del">
          <ac:chgData name="Dinh Nguyen" userId="75ea2f2f01fb72ed" providerId="LiveId" clId="{FC38DF30-3A81-5E45-8DD1-F4284ECE2513}" dt="2023-05-23T03:14:57.846" v="614" actId="478"/>
          <ac:picMkLst>
            <pc:docMk/>
            <pc:sldMk cId="3786793987" sldId="310"/>
            <ac:picMk id="4" creationId="{4C234425-05B3-2F07-777B-F260E6A8E744}"/>
          </ac:picMkLst>
        </pc:picChg>
        <pc:picChg chg="add mod">
          <ac:chgData name="Dinh Nguyen" userId="75ea2f2f01fb72ed" providerId="LiveId" clId="{FC38DF30-3A81-5E45-8DD1-F4284ECE2513}" dt="2023-05-23T03:16:39.488" v="695" actId="1076"/>
          <ac:picMkLst>
            <pc:docMk/>
            <pc:sldMk cId="3786793987" sldId="310"/>
            <ac:picMk id="5" creationId="{CB7B60B3-8880-DB41-7CC3-98212B134DB1}"/>
          </ac:picMkLst>
        </pc:picChg>
        <pc:picChg chg="del">
          <ac:chgData name="Dinh Nguyen" userId="75ea2f2f01fb72ed" providerId="LiveId" clId="{FC38DF30-3A81-5E45-8DD1-F4284ECE2513}" dt="2023-05-23T03:15:29.433" v="667" actId="478"/>
          <ac:picMkLst>
            <pc:docMk/>
            <pc:sldMk cId="3786793987" sldId="310"/>
            <ac:picMk id="7" creationId="{076EDCA7-FDF7-E038-478D-9C10952CAF52}"/>
          </ac:picMkLst>
        </pc:picChg>
      </pc:sldChg>
      <pc:sldChg chg="addSp delSp modSp add mod ord">
        <pc:chgData name="Dinh Nguyen" userId="75ea2f2f01fb72ed" providerId="LiveId" clId="{FC38DF30-3A81-5E45-8DD1-F4284ECE2513}" dt="2023-05-23T03:24:46.785" v="955" actId="113"/>
        <pc:sldMkLst>
          <pc:docMk/>
          <pc:sldMk cId="2126794333" sldId="311"/>
        </pc:sldMkLst>
        <pc:spChg chg="mod">
          <ac:chgData name="Dinh Nguyen" userId="75ea2f2f01fb72ed" providerId="LiveId" clId="{FC38DF30-3A81-5E45-8DD1-F4284ECE2513}" dt="2023-05-23T03:24:46.785" v="955" actId="113"/>
          <ac:spMkLst>
            <pc:docMk/>
            <pc:sldMk cId="2126794333" sldId="311"/>
            <ac:spMk id="2" creationId="{308AF877-C1B8-8640-6C27-90DB439EFFEC}"/>
          </ac:spMkLst>
        </pc:spChg>
        <pc:picChg chg="add del mod">
          <ac:chgData name="Dinh Nguyen" userId="75ea2f2f01fb72ed" providerId="LiveId" clId="{FC38DF30-3A81-5E45-8DD1-F4284ECE2513}" dt="2023-05-23T03:19:11.627" v="799" actId="478"/>
          <ac:picMkLst>
            <pc:docMk/>
            <pc:sldMk cId="2126794333" sldId="311"/>
            <ac:picMk id="4" creationId="{62F29AB6-A6E3-DB49-1D4F-F30546A8196A}"/>
          </ac:picMkLst>
        </pc:picChg>
        <pc:picChg chg="del">
          <ac:chgData name="Dinh Nguyen" userId="75ea2f2f01fb72ed" providerId="LiveId" clId="{FC38DF30-3A81-5E45-8DD1-F4284ECE2513}" dt="2023-05-23T03:16:48.877" v="697" actId="478"/>
          <ac:picMkLst>
            <pc:docMk/>
            <pc:sldMk cId="2126794333" sldId="311"/>
            <ac:picMk id="5" creationId="{CB7B60B3-8880-DB41-7CC3-98212B134DB1}"/>
          </ac:picMkLst>
        </pc:picChg>
      </pc:sldChg>
      <pc:sldChg chg="del">
        <pc:chgData name="Dinh Nguyen" userId="75ea2f2f01fb72ed" providerId="LiveId" clId="{FC38DF30-3A81-5E45-8DD1-F4284ECE2513}" dt="2023-05-23T01:30:40.490" v="10" actId="2696"/>
        <pc:sldMkLst>
          <pc:docMk/>
          <pc:sldMk cId="3856852097" sldId="311"/>
        </pc:sldMkLst>
      </pc:sldChg>
      <pc:sldChg chg="addSp delSp modSp add mod">
        <pc:chgData name="Dinh Nguyen" userId="75ea2f2f01fb72ed" providerId="LiveId" clId="{FC38DF30-3A81-5E45-8DD1-F4284ECE2513}" dt="2023-05-23T03:24:59.749" v="966" actId="113"/>
        <pc:sldMkLst>
          <pc:docMk/>
          <pc:sldMk cId="1430748316" sldId="312"/>
        </pc:sldMkLst>
        <pc:spChg chg="mod">
          <ac:chgData name="Dinh Nguyen" userId="75ea2f2f01fb72ed" providerId="LiveId" clId="{FC38DF30-3A81-5E45-8DD1-F4284ECE2513}" dt="2023-05-23T03:24:59.749" v="966" actId="113"/>
          <ac:spMkLst>
            <pc:docMk/>
            <pc:sldMk cId="1430748316" sldId="312"/>
            <ac:spMk id="2" creationId="{308AF877-C1B8-8640-6C27-90DB439EFFEC}"/>
          </ac:spMkLst>
        </pc:spChg>
        <pc:picChg chg="add del">
          <ac:chgData name="Dinh Nguyen" userId="75ea2f2f01fb72ed" providerId="LiveId" clId="{FC38DF30-3A81-5E45-8DD1-F4284ECE2513}" dt="2023-05-23T03:23:53.966" v="893" actId="478"/>
          <ac:picMkLst>
            <pc:docMk/>
            <pc:sldMk cId="1430748316" sldId="312"/>
            <ac:picMk id="4" creationId="{62F29AB6-A6E3-DB49-1D4F-F30546A8196A}"/>
          </ac:picMkLst>
        </pc:picChg>
        <pc:picChg chg="add del mod">
          <ac:chgData name="Dinh Nguyen" userId="75ea2f2f01fb72ed" providerId="LiveId" clId="{FC38DF30-3A81-5E45-8DD1-F4284ECE2513}" dt="2023-05-23T03:23:53.610" v="892"/>
          <ac:picMkLst>
            <pc:docMk/>
            <pc:sldMk cId="1430748316" sldId="312"/>
            <ac:picMk id="5" creationId="{E381081F-A3C3-B62F-7C28-9448E86457A6}"/>
          </ac:picMkLst>
        </pc:picChg>
      </pc:sldChg>
      <pc:sldChg chg="del">
        <pc:chgData name="Dinh Nguyen" userId="75ea2f2f01fb72ed" providerId="LiveId" clId="{FC38DF30-3A81-5E45-8DD1-F4284ECE2513}" dt="2023-05-23T01:30:40.483" v="4" actId="2696"/>
        <pc:sldMkLst>
          <pc:docMk/>
          <pc:sldMk cId="3535451195" sldId="312"/>
        </pc:sldMkLst>
      </pc:sldChg>
      <pc:sldChg chg="del">
        <pc:chgData name="Dinh Nguyen" userId="75ea2f2f01fb72ed" providerId="LiveId" clId="{FC38DF30-3A81-5E45-8DD1-F4284ECE2513}" dt="2023-05-23T01:30:40.504" v="15" actId="2696"/>
        <pc:sldMkLst>
          <pc:docMk/>
          <pc:sldMk cId="517724221" sldId="313"/>
        </pc:sldMkLst>
      </pc:sldChg>
      <pc:sldChg chg="add">
        <pc:chgData name="Dinh Nguyen" userId="75ea2f2f01fb72ed" providerId="LiveId" clId="{FC38DF30-3A81-5E45-8DD1-F4284ECE2513}" dt="2023-05-23T03:24:11.471" v="909"/>
        <pc:sldMkLst>
          <pc:docMk/>
          <pc:sldMk cId="1850123538" sldId="313"/>
        </pc:sldMkLst>
      </pc:sldChg>
      <pc:sldChg chg="delSp modSp add mod">
        <pc:chgData name="Dinh Nguyen" userId="75ea2f2f01fb72ed" providerId="LiveId" clId="{FC38DF30-3A81-5E45-8DD1-F4284ECE2513}" dt="2023-05-23T03:27:20.705" v="981" actId="113"/>
        <pc:sldMkLst>
          <pc:docMk/>
          <pc:sldMk cId="2663885659" sldId="314"/>
        </pc:sldMkLst>
        <pc:spChg chg="mod">
          <ac:chgData name="Dinh Nguyen" userId="75ea2f2f01fb72ed" providerId="LiveId" clId="{FC38DF30-3A81-5E45-8DD1-F4284ECE2513}" dt="2023-05-23T03:27:20.705" v="981" actId="113"/>
          <ac:spMkLst>
            <pc:docMk/>
            <pc:sldMk cId="2663885659" sldId="314"/>
            <ac:spMk id="2" creationId="{308AF877-C1B8-8640-6C27-90DB439EFFEC}"/>
          </ac:spMkLst>
        </pc:spChg>
        <pc:spChg chg="mod">
          <ac:chgData name="Dinh Nguyen" userId="75ea2f2f01fb72ed" providerId="LiveId" clId="{FC38DF30-3A81-5E45-8DD1-F4284ECE2513}" dt="2023-05-23T03:26:45.966" v="969"/>
          <ac:spMkLst>
            <pc:docMk/>
            <pc:sldMk cId="2663885659" sldId="314"/>
            <ac:spMk id="139" creationId="{00000000-0000-0000-0000-000000000000}"/>
          </ac:spMkLst>
        </pc:spChg>
        <pc:picChg chg="del">
          <ac:chgData name="Dinh Nguyen" userId="75ea2f2f01fb72ed" providerId="LiveId" clId="{FC38DF30-3A81-5E45-8DD1-F4284ECE2513}" dt="2023-05-23T03:26:38.075" v="968" actId="478"/>
          <ac:picMkLst>
            <pc:docMk/>
            <pc:sldMk cId="2663885659" sldId="314"/>
            <ac:picMk id="5" creationId="{E381081F-A3C3-B62F-7C28-9448E86457A6}"/>
          </ac:picMkLst>
        </pc:picChg>
      </pc:sldChg>
      <pc:sldChg chg="del">
        <pc:chgData name="Dinh Nguyen" userId="75ea2f2f01fb72ed" providerId="LiveId" clId="{FC38DF30-3A81-5E45-8DD1-F4284ECE2513}" dt="2023-05-23T01:30:40.486" v="6" actId="2696"/>
        <pc:sldMkLst>
          <pc:docMk/>
          <pc:sldMk cId="4282921293" sldId="314"/>
        </pc:sldMkLst>
      </pc:sldChg>
      <pc:sldChg chg="addSp delSp modSp add mod">
        <pc:chgData name="Dinh Nguyen" userId="75ea2f2f01fb72ed" providerId="LiveId" clId="{FC38DF30-3A81-5E45-8DD1-F4284ECE2513}" dt="2023-05-23T06:57:04.892" v="1007" actId="1076"/>
        <pc:sldMkLst>
          <pc:docMk/>
          <pc:sldMk cId="724563406" sldId="315"/>
        </pc:sldMkLst>
        <pc:spChg chg="del">
          <ac:chgData name="Dinh Nguyen" userId="75ea2f2f01fb72ed" providerId="LiveId" clId="{FC38DF30-3A81-5E45-8DD1-F4284ECE2513}" dt="2023-05-23T03:38:07.056" v="983" actId="478"/>
          <ac:spMkLst>
            <pc:docMk/>
            <pc:sldMk cId="724563406" sldId="315"/>
            <ac:spMk id="2" creationId="{308AF877-C1B8-8640-6C27-90DB439EFFEC}"/>
          </ac:spMkLst>
        </pc:spChg>
        <pc:spChg chg="add del mod">
          <ac:chgData name="Dinh Nguyen" userId="75ea2f2f01fb72ed" providerId="LiveId" clId="{FC38DF30-3A81-5E45-8DD1-F4284ECE2513}" dt="2023-05-23T03:38:09.255" v="984" actId="478"/>
          <ac:spMkLst>
            <pc:docMk/>
            <pc:sldMk cId="724563406" sldId="315"/>
            <ac:spMk id="4" creationId="{C7EF1B11-B71A-CCA2-6B0D-F384B30FD56A}"/>
          </ac:spMkLst>
        </pc:spChg>
        <pc:picChg chg="add mod modCrop">
          <ac:chgData name="Dinh Nguyen" userId="75ea2f2f01fb72ed" providerId="LiveId" clId="{FC38DF30-3A81-5E45-8DD1-F4284ECE2513}" dt="2023-05-23T06:57:01.908" v="1006" actId="1076"/>
          <ac:picMkLst>
            <pc:docMk/>
            <pc:sldMk cId="724563406" sldId="315"/>
            <ac:picMk id="3" creationId="{074754E2-0482-E008-1FEC-AC18759DCCCD}"/>
          </ac:picMkLst>
        </pc:picChg>
        <pc:picChg chg="add mod">
          <ac:chgData name="Dinh Nguyen" userId="75ea2f2f01fb72ed" providerId="LiveId" clId="{FC38DF30-3A81-5E45-8DD1-F4284ECE2513}" dt="2023-05-23T06:57:04.892" v="1007" actId="1076"/>
          <ac:picMkLst>
            <pc:docMk/>
            <pc:sldMk cId="724563406" sldId="315"/>
            <ac:picMk id="6" creationId="{2A9A019B-F922-A109-C362-26B72F7F7D57}"/>
          </ac:picMkLst>
        </pc:picChg>
      </pc:sldChg>
      <pc:sldChg chg="del">
        <pc:chgData name="Dinh Nguyen" userId="75ea2f2f01fb72ed" providerId="LiveId" clId="{FC38DF30-3A81-5E45-8DD1-F4284ECE2513}" dt="2023-05-23T01:30:40.505" v="16" actId="2696"/>
        <pc:sldMkLst>
          <pc:docMk/>
          <pc:sldMk cId="3618492123" sldId="315"/>
        </pc:sldMkLst>
      </pc:sldChg>
      <pc:sldChg chg="modSp add mod">
        <pc:chgData name="Dinh Nguyen" userId="75ea2f2f01fb72ed" providerId="LiveId" clId="{FC38DF30-3A81-5E45-8DD1-F4284ECE2513}" dt="2023-05-23T07:56:25.562" v="1099" actId="20577"/>
        <pc:sldMkLst>
          <pc:docMk/>
          <pc:sldMk cId="144449172" sldId="316"/>
        </pc:sldMkLst>
        <pc:spChg chg="mod">
          <ac:chgData name="Dinh Nguyen" userId="75ea2f2f01fb72ed" providerId="LiveId" clId="{FC38DF30-3A81-5E45-8DD1-F4284ECE2513}" dt="2023-05-23T07:56:25.562" v="1099" actId="20577"/>
          <ac:spMkLst>
            <pc:docMk/>
            <pc:sldMk cId="144449172" sldId="316"/>
            <ac:spMk id="131" creationId="{00000000-0000-0000-0000-000000000000}"/>
          </ac:spMkLst>
        </pc:spChg>
      </pc:sldChg>
      <pc:sldChg chg="del">
        <pc:chgData name="Dinh Nguyen" userId="75ea2f2f01fb72ed" providerId="LiveId" clId="{FC38DF30-3A81-5E45-8DD1-F4284ECE2513}" dt="2023-05-23T01:30:40.485" v="5" actId="2696"/>
        <pc:sldMkLst>
          <pc:docMk/>
          <pc:sldMk cId="2899676809" sldId="316"/>
        </pc:sldMkLst>
      </pc:sldChg>
      <pc:sldChg chg="addSp modSp add mod">
        <pc:chgData name="Dinh Nguyen" userId="75ea2f2f01fb72ed" providerId="LiveId" clId="{FC38DF30-3A81-5E45-8DD1-F4284ECE2513}" dt="2023-05-23T08:15:31.422" v="1173" actId="1076"/>
        <pc:sldMkLst>
          <pc:docMk/>
          <pc:sldMk cId="3623508591" sldId="317"/>
        </pc:sldMkLst>
        <pc:spChg chg="mod">
          <ac:chgData name="Dinh Nguyen" userId="75ea2f2f01fb72ed" providerId="LiveId" clId="{FC38DF30-3A81-5E45-8DD1-F4284ECE2513}" dt="2023-05-23T08:15:16.248" v="1167" actId="20577"/>
          <ac:spMkLst>
            <pc:docMk/>
            <pc:sldMk cId="3623508591" sldId="317"/>
            <ac:spMk id="2" creationId="{308AF877-C1B8-8640-6C27-90DB439EFFEC}"/>
          </ac:spMkLst>
        </pc:spChg>
        <pc:spChg chg="mod">
          <ac:chgData name="Dinh Nguyen" userId="75ea2f2f01fb72ed" providerId="LiveId" clId="{FC38DF30-3A81-5E45-8DD1-F4284ECE2513}" dt="2023-05-23T07:56:42.184" v="1139" actId="20577"/>
          <ac:spMkLst>
            <pc:docMk/>
            <pc:sldMk cId="3623508591" sldId="317"/>
            <ac:spMk id="139" creationId="{00000000-0000-0000-0000-000000000000}"/>
          </ac:spMkLst>
        </pc:spChg>
        <pc:picChg chg="add mod">
          <ac:chgData name="Dinh Nguyen" userId="75ea2f2f01fb72ed" providerId="LiveId" clId="{FC38DF30-3A81-5E45-8DD1-F4284ECE2513}" dt="2023-05-23T08:15:31.422" v="1173" actId="1076"/>
          <ac:picMkLst>
            <pc:docMk/>
            <pc:sldMk cId="3623508591" sldId="317"/>
            <ac:picMk id="1026" creationId="{ABCB7E9A-3777-041C-B2F8-0600CD205B0D}"/>
          </ac:picMkLst>
        </pc:picChg>
      </pc:sldChg>
      <pc:sldChg chg="del">
        <pc:chgData name="Dinh Nguyen" userId="75ea2f2f01fb72ed" providerId="LiveId" clId="{FC38DF30-3A81-5E45-8DD1-F4284ECE2513}" dt="2023-05-23T01:30:40.506" v="17" actId="2696"/>
        <pc:sldMkLst>
          <pc:docMk/>
          <pc:sldMk cId="3677113286" sldId="317"/>
        </pc:sldMkLst>
      </pc:sldChg>
      <pc:sldChg chg="addSp delSp modSp add mod">
        <pc:chgData name="Dinh Nguyen" userId="75ea2f2f01fb72ed" providerId="LiveId" clId="{FC38DF30-3A81-5E45-8DD1-F4284ECE2513}" dt="2023-05-23T09:34:25.877" v="1266" actId="208"/>
        <pc:sldMkLst>
          <pc:docMk/>
          <pc:sldMk cId="2053898198" sldId="318"/>
        </pc:sldMkLst>
        <pc:spChg chg="mod">
          <ac:chgData name="Dinh Nguyen" userId="75ea2f2f01fb72ed" providerId="LiveId" clId="{FC38DF30-3A81-5E45-8DD1-F4284ECE2513}" dt="2023-05-23T09:33:48.111" v="1259" actId="20577"/>
          <ac:spMkLst>
            <pc:docMk/>
            <pc:sldMk cId="2053898198" sldId="318"/>
            <ac:spMk id="2" creationId="{308AF877-C1B8-8640-6C27-90DB439EFFEC}"/>
          </ac:spMkLst>
        </pc:spChg>
        <pc:picChg chg="add mod">
          <ac:chgData name="Dinh Nguyen" userId="75ea2f2f01fb72ed" providerId="LiveId" clId="{FC38DF30-3A81-5E45-8DD1-F4284ECE2513}" dt="2023-05-23T09:34:25.877" v="1266" actId="208"/>
          <ac:picMkLst>
            <pc:docMk/>
            <pc:sldMk cId="2053898198" sldId="318"/>
            <ac:picMk id="4" creationId="{AC3AEB54-9C8A-3B48-2875-393252A6DAED}"/>
          </ac:picMkLst>
        </pc:picChg>
        <pc:picChg chg="del">
          <ac:chgData name="Dinh Nguyen" userId="75ea2f2f01fb72ed" providerId="LiveId" clId="{FC38DF30-3A81-5E45-8DD1-F4284ECE2513}" dt="2023-05-23T09:25:10.556" v="1175" actId="478"/>
          <ac:picMkLst>
            <pc:docMk/>
            <pc:sldMk cId="2053898198" sldId="318"/>
            <ac:picMk id="1026" creationId="{ABCB7E9A-3777-041C-B2F8-0600CD205B0D}"/>
          </ac:picMkLst>
        </pc:picChg>
      </pc:sldChg>
      <pc:sldChg chg="addSp delSp modSp add mod">
        <pc:chgData name="Dinh Nguyen" userId="75ea2f2f01fb72ed" providerId="LiveId" clId="{FC38DF30-3A81-5E45-8DD1-F4284ECE2513}" dt="2023-05-23T09:41:07.404" v="1312" actId="1076"/>
        <pc:sldMkLst>
          <pc:docMk/>
          <pc:sldMk cId="3588696683" sldId="319"/>
        </pc:sldMkLst>
        <pc:spChg chg="mod">
          <ac:chgData name="Dinh Nguyen" userId="75ea2f2f01fb72ed" providerId="LiveId" clId="{FC38DF30-3A81-5E45-8DD1-F4284ECE2513}" dt="2023-05-23T09:40:59.771" v="1308" actId="14100"/>
          <ac:spMkLst>
            <pc:docMk/>
            <pc:sldMk cId="3588696683" sldId="319"/>
            <ac:spMk id="2" creationId="{308AF877-C1B8-8640-6C27-90DB439EFFEC}"/>
          </ac:spMkLst>
        </pc:spChg>
        <pc:picChg chg="add mod">
          <ac:chgData name="Dinh Nguyen" userId="75ea2f2f01fb72ed" providerId="LiveId" clId="{FC38DF30-3A81-5E45-8DD1-F4284ECE2513}" dt="2023-05-23T09:41:07.404" v="1312" actId="1076"/>
          <ac:picMkLst>
            <pc:docMk/>
            <pc:sldMk cId="3588696683" sldId="319"/>
            <ac:picMk id="3" creationId="{BB04FBD1-9838-E708-993D-E470192083A5}"/>
          </ac:picMkLst>
        </pc:picChg>
        <pc:picChg chg="del">
          <ac:chgData name="Dinh Nguyen" userId="75ea2f2f01fb72ed" providerId="LiveId" clId="{FC38DF30-3A81-5E45-8DD1-F4284ECE2513}" dt="2023-05-23T09:40:47.765" v="1268" actId="478"/>
          <ac:picMkLst>
            <pc:docMk/>
            <pc:sldMk cId="3588696683" sldId="319"/>
            <ac:picMk id="4" creationId="{AC3AEB54-9C8A-3B48-2875-393252A6DAED}"/>
          </ac:picMkLst>
        </pc:picChg>
      </pc:sldChg>
      <pc:sldChg chg="addSp delSp modSp add mod">
        <pc:chgData name="Dinh Nguyen" userId="75ea2f2f01fb72ed" providerId="LiveId" clId="{FC38DF30-3A81-5E45-8DD1-F4284ECE2513}" dt="2023-05-23T09:41:53.842" v="1330"/>
        <pc:sldMkLst>
          <pc:docMk/>
          <pc:sldMk cId="2400428106" sldId="320"/>
        </pc:sldMkLst>
        <pc:spChg chg="mod">
          <ac:chgData name="Dinh Nguyen" userId="75ea2f2f01fb72ed" providerId="LiveId" clId="{FC38DF30-3A81-5E45-8DD1-F4284ECE2513}" dt="2023-05-23T09:41:36.075" v="1323" actId="20577"/>
          <ac:spMkLst>
            <pc:docMk/>
            <pc:sldMk cId="2400428106" sldId="320"/>
            <ac:spMk id="2" creationId="{308AF877-C1B8-8640-6C27-90DB439EFFEC}"/>
          </ac:spMkLst>
        </pc:spChg>
        <pc:spChg chg="add del mod">
          <ac:chgData name="Dinh Nguyen" userId="75ea2f2f01fb72ed" providerId="LiveId" clId="{FC38DF30-3A81-5E45-8DD1-F4284ECE2513}" dt="2023-05-23T09:41:53.842" v="1330"/>
          <ac:spMkLst>
            <pc:docMk/>
            <pc:sldMk cId="2400428106" sldId="320"/>
            <ac:spMk id="4" creationId="{4A684D77-F4FE-168A-49F7-344B944425F2}"/>
          </ac:spMkLst>
        </pc:spChg>
        <pc:spChg chg="add mod">
          <ac:chgData name="Dinh Nguyen" userId="75ea2f2f01fb72ed" providerId="LiveId" clId="{FC38DF30-3A81-5E45-8DD1-F4284ECE2513}" dt="2023-05-23T09:41:24.855" v="1316" actId="1076"/>
          <ac:spMkLst>
            <pc:docMk/>
            <pc:sldMk cId="2400428106" sldId="320"/>
            <ac:spMk id="5" creationId="{150E12F0-3F7B-795A-2D14-150085316D21}"/>
          </ac:spMkLst>
        </pc:spChg>
        <pc:picChg chg="del">
          <ac:chgData name="Dinh Nguyen" userId="75ea2f2f01fb72ed" providerId="LiveId" clId="{FC38DF30-3A81-5E45-8DD1-F4284ECE2513}" dt="2023-05-23T09:41:22.262" v="1314" actId="478"/>
          <ac:picMkLst>
            <pc:docMk/>
            <pc:sldMk cId="2400428106" sldId="320"/>
            <ac:picMk id="3" creationId="{BB04FBD1-9838-E708-993D-E470192083A5}"/>
          </ac:picMkLst>
        </pc:picChg>
        <pc:picChg chg="add mod">
          <ac:chgData name="Dinh Nguyen" userId="75ea2f2f01fb72ed" providerId="LiveId" clId="{FC38DF30-3A81-5E45-8DD1-F4284ECE2513}" dt="2023-05-23T09:41:52.586" v="1328" actId="208"/>
          <ac:picMkLst>
            <pc:docMk/>
            <pc:sldMk cId="2400428106" sldId="320"/>
            <ac:picMk id="3073" creationId="{6E5E6D68-F437-C207-E20C-DCB59F0BB380}"/>
          </ac:picMkLst>
        </pc:picChg>
      </pc:sldChg>
    </pc:docChg>
  </pc:docChgLst>
  <pc:docChgLst>
    <pc:chgData name="Dinh Nguyen" userId="75ea2f2f01fb72ed" providerId="LiveId" clId="{4D4FF88C-78DD-5749-A56E-369A16005E31}"/>
    <pc:docChg chg="undo custSel addSld delSld modSld">
      <pc:chgData name="Dinh Nguyen" userId="75ea2f2f01fb72ed" providerId="LiveId" clId="{4D4FF88C-78DD-5749-A56E-369A16005E31}" dt="2023-05-29T00:25:26.384" v="1728" actId="113"/>
      <pc:docMkLst>
        <pc:docMk/>
      </pc:docMkLst>
      <pc:sldChg chg="modSp mod">
        <pc:chgData name="Dinh Nguyen" userId="75ea2f2f01fb72ed" providerId="LiveId" clId="{4D4FF88C-78DD-5749-A56E-369A16005E31}" dt="2023-05-28T23:45:40.380" v="75" actId="20577"/>
        <pc:sldMkLst>
          <pc:docMk/>
          <pc:sldMk cId="0" sldId="256"/>
        </pc:sldMkLst>
        <pc:spChg chg="mod">
          <ac:chgData name="Dinh Nguyen" userId="75ea2f2f01fb72ed" providerId="LiveId" clId="{4D4FF88C-78DD-5749-A56E-369A16005E31}" dt="2023-05-28T23:45:40.380" v="75" actId="20577"/>
          <ac:spMkLst>
            <pc:docMk/>
            <pc:sldMk cId="0" sldId="256"/>
            <ac:spMk id="104" creationId="{00000000-0000-0000-0000-000000000000}"/>
          </ac:spMkLst>
        </pc:spChg>
      </pc:sldChg>
      <pc:sldChg chg="modSp mod">
        <pc:chgData name="Dinh Nguyen" userId="75ea2f2f01fb72ed" providerId="LiveId" clId="{4D4FF88C-78DD-5749-A56E-369A16005E31}" dt="2023-05-28T23:46:12.807" v="193" actId="20577"/>
        <pc:sldMkLst>
          <pc:docMk/>
          <pc:sldMk cId="0" sldId="257"/>
        </pc:sldMkLst>
        <pc:spChg chg="mod">
          <ac:chgData name="Dinh Nguyen" userId="75ea2f2f01fb72ed" providerId="LiveId" clId="{4D4FF88C-78DD-5749-A56E-369A16005E31}" dt="2023-05-28T23:46:12.807" v="193" actId="20577"/>
          <ac:spMkLst>
            <pc:docMk/>
            <pc:sldMk cId="0" sldId="257"/>
            <ac:spMk id="111" creationId="{00000000-0000-0000-0000-000000000000}"/>
          </ac:spMkLst>
        </pc:spChg>
      </pc:sldChg>
      <pc:sldChg chg="modSp mod">
        <pc:chgData name="Dinh Nguyen" userId="75ea2f2f01fb72ed" providerId="LiveId" clId="{4D4FF88C-78DD-5749-A56E-369A16005E31}" dt="2023-05-28T23:46:17.942" v="194"/>
        <pc:sldMkLst>
          <pc:docMk/>
          <pc:sldMk cId="0" sldId="259"/>
        </pc:sldMkLst>
        <pc:spChg chg="mod">
          <ac:chgData name="Dinh Nguyen" userId="75ea2f2f01fb72ed" providerId="LiveId" clId="{4D4FF88C-78DD-5749-A56E-369A16005E31}" dt="2023-05-28T23:46:17.942" v="194"/>
          <ac:spMkLst>
            <pc:docMk/>
            <pc:sldMk cId="0" sldId="259"/>
            <ac:spMk id="125" creationId="{00000000-0000-0000-0000-000000000000}"/>
          </ac:spMkLst>
        </pc:spChg>
      </pc:sldChg>
      <pc:sldChg chg="del">
        <pc:chgData name="Dinh Nguyen" userId="75ea2f2f01fb72ed" providerId="LiveId" clId="{4D4FF88C-78DD-5749-A56E-369A16005E31}" dt="2023-05-28T23:46:34.348" v="228" actId="2696"/>
        <pc:sldMkLst>
          <pc:docMk/>
          <pc:sldMk cId="0" sldId="260"/>
        </pc:sldMkLst>
      </pc:sldChg>
      <pc:sldChg chg="delSp modSp mod">
        <pc:chgData name="Dinh Nguyen" userId="75ea2f2f01fb72ed" providerId="LiveId" clId="{4D4FF88C-78DD-5749-A56E-369A16005E31}" dt="2023-05-28T23:49:02.774" v="311" actId="1076"/>
        <pc:sldMkLst>
          <pc:docMk/>
          <pc:sldMk cId="0" sldId="261"/>
        </pc:sldMkLst>
        <pc:spChg chg="mod">
          <ac:chgData name="Dinh Nguyen" userId="75ea2f2f01fb72ed" providerId="LiveId" clId="{4D4FF88C-78DD-5749-A56E-369A16005E31}" dt="2023-05-28T23:47:54.964" v="266" actId="20577"/>
          <ac:spMkLst>
            <pc:docMk/>
            <pc:sldMk cId="0" sldId="261"/>
            <ac:spMk id="139" creationId="{00000000-0000-0000-0000-000000000000}"/>
          </ac:spMkLst>
        </pc:spChg>
        <pc:spChg chg="mod">
          <ac:chgData name="Dinh Nguyen" userId="75ea2f2f01fb72ed" providerId="LiveId" clId="{4D4FF88C-78DD-5749-A56E-369A16005E31}" dt="2023-05-28T23:49:02.774" v="311" actId="1076"/>
          <ac:spMkLst>
            <pc:docMk/>
            <pc:sldMk cId="0" sldId="261"/>
            <ac:spMk id="140" creationId="{00000000-0000-0000-0000-000000000000}"/>
          </ac:spMkLst>
        </pc:spChg>
        <pc:picChg chg="del">
          <ac:chgData name="Dinh Nguyen" userId="75ea2f2f01fb72ed" providerId="LiveId" clId="{4D4FF88C-78DD-5749-A56E-369A16005E31}" dt="2023-05-28T23:47:56.047" v="267" actId="478"/>
          <ac:picMkLst>
            <pc:docMk/>
            <pc:sldMk cId="0" sldId="261"/>
            <ac:picMk id="2" creationId="{78A506EB-CA5F-7232-7FA2-D1CC1A585016}"/>
          </ac:picMkLst>
        </pc:picChg>
      </pc:sldChg>
      <pc:sldChg chg="modSp mod">
        <pc:chgData name="Dinh Nguyen" userId="75ea2f2f01fb72ed" providerId="LiveId" clId="{4D4FF88C-78DD-5749-A56E-369A16005E31}" dt="2023-05-28T23:46:25.621" v="212" actId="20577"/>
        <pc:sldMkLst>
          <pc:docMk/>
          <pc:sldMk cId="1491681299" sldId="299"/>
        </pc:sldMkLst>
        <pc:spChg chg="mod">
          <ac:chgData name="Dinh Nguyen" userId="75ea2f2f01fb72ed" providerId="LiveId" clId="{4D4FF88C-78DD-5749-A56E-369A16005E31}" dt="2023-05-28T23:46:25.621" v="212" actId="20577"/>
          <ac:spMkLst>
            <pc:docMk/>
            <pc:sldMk cId="1491681299" sldId="299"/>
            <ac:spMk id="131" creationId="{00000000-0000-0000-0000-000000000000}"/>
          </ac:spMkLst>
        </pc:spChg>
      </pc:sldChg>
      <pc:sldChg chg="del">
        <pc:chgData name="Dinh Nguyen" userId="75ea2f2f01fb72ed" providerId="LiveId" clId="{4D4FF88C-78DD-5749-A56E-369A16005E31}" dt="2023-05-28T23:46:34.319" v="213" actId="2696"/>
        <pc:sldMkLst>
          <pc:docMk/>
          <pc:sldMk cId="1390375954" sldId="300"/>
        </pc:sldMkLst>
      </pc:sldChg>
      <pc:sldChg chg="del">
        <pc:chgData name="Dinh Nguyen" userId="75ea2f2f01fb72ed" providerId="LiveId" clId="{4D4FF88C-78DD-5749-A56E-369A16005E31}" dt="2023-05-28T23:46:34.384" v="245" actId="2696"/>
        <pc:sldMkLst>
          <pc:docMk/>
          <pc:sldMk cId="2801309493" sldId="301"/>
        </pc:sldMkLst>
      </pc:sldChg>
      <pc:sldChg chg="del">
        <pc:chgData name="Dinh Nguyen" userId="75ea2f2f01fb72ed" providerId="LiveId" clId="{4D4FF88C-78DD-5749-A56E-369A16005E31}" dt="2023-05-28T23:46:34.344" v="226" actId="2696"/>
        <pc:sldMkLst>
          <pc:docMk/>
          <pc:sldMk cId="2841960913" sldId="302"/>
        </pc:sldMkLst>
      </pc:sldChg>
      <pc:sldChg chg="del">
        <pc:chgData name="Dinh Nguyen" userId="75ea2f2f01fb72ed" providerId="LiveId" clId="{4D4FF88C-78DD-5749-A56E-369A16005E31}" dt="2023-05-28T23:46:34.362" v="237" actId="2696"/>
        <pc:sldMkLst>
          <pc:docMk/>
          <pc:sldMk cId="1291791553" sldId="303"/>
        </pc:sldMkLst>
      </pc:sldChg>
      <pc:sldChg chg="del">
        <pc:chgData name="Dinh Nguyen" userId="75ea2f2f01fb72ed" providerId="LiveId" clId="{4D4FF88C-78DD-5749-A56E-369A16005E31}" dt="2023-05-28T23:46:34.356" v="233" actId="2696"/>
        <pc:sldMkLst>
          <pc:docMk/>
          <pc:sldMk cId="2162500951" sldId="304"/>
        </pc:sldMkLst>
      </pc:sldChg>
      <pc:sldChg chg="del">
        <pc:chgData name="Dinh Nguyen" userId="75ea2f2f01fb72ed" providerId="LiveId" clId="{4D4FF88C-78DD-5749-A56E-369A16005E31}" dt="2023-05-28T23:46:34.329" v="217" actId="2696"/>
        <pc:sldMkLst>
          <pc:docMk/>
          <pc:sldMk cId="2617220425" sldId="305"/>
        </pc:sldMkLst>
      </pc:sldChg>
      <pc:sldChg chg="del">
        <pc:chgData name="Dinh Nguyen" userId="75ea2f2f01fb72ed" providerId="LiveId" clId="{4D4FF88C-78DD-5749-A56E-369A16005E31}" dt="2023-05-28T23:46:34.361" v="236" actId="2696"/>
        <pc:sldMkLst>
          <pc:docMk/>
          <pc:sldMk cId="3041298457" sldId="306"/>
        </pc:sldMkLst>
      </pc:sldChg>
      <pc:sldChg chg="del">
        <pc:chgData name="Dinh Nguyen" userId="75ea2f2f01fb72ed" providerId="LiveId" clId="{4D4FF88C-78DD-5749-A56E-369A16005E31}" dt="2023-05-28T23:46:34.365" v="239" actId="2696"/>
        <pc:sldMkLst>
          <pc:docMk/>
          <pc:sldMk cId="3415524809" sldId="307"/>
        </pc:sldMkLst>
      </pc:sldChg>
      <pc:sldChg chg="del">
        <pc:chgData name="Dinh Nguyen" userId="75ea2f2f01fb72ed" providerId="LiveId" clId="{4D4FF88C-78DD-5749-A56E-369A16005E31}" dt="2023-05-28T23:46:34.371" v="243" actId="2696"/>
        <pc:sldMkLst>
          <pc:docMk/>
          <pc:sldMk cId="1184641562" sldId="308"/>
        </pc:sldMkLst>
      </pc:sldChg>
      <pc:sldChg chg="del">
        <pc:chgData name="Dinh Nguyen" userId="75ea2f2f01fb72ed" providerId="LiveId" clId="{4D4FF88C-78DD-5749-A56E-369A16005E31}" dt="2023-05-28T23:46:34.346" v="227" actId="2696"/>
        <pc:sldMkLst>
          <pc:docMk/>
          <pc:sldMk cId="3797691380" sldId="309"/>
        </pc:sldMkLst>
      </pc:sldChg>
      <pc:sldChg chg="del">
        <pc:chgData name="Dinh Nguyen" userId="75ea2f2f01fb72ed" providerId="LiveId" clId="{4D4FF88C-78DD-5749-A56E-369A16005E31}" dt="2023-05-28T23:46:34.368" v="241" actId="2696"/>
        <pc:sldMkLst>
          <pc:docMk/>
          <pc:sldMk cId="2933595843" sldId="310"/>
        </pc:sldMkLst>
      </pc:sldChg>
      <pc:sldChg chg="del">
        <pc:chgData name="Dinh Nguyen" userId="75ea2f2f01fb72ed" providerId="LiveId" clId="{4D4FF88C-78DD-5749-A56E-369A16005E31}" dt="2023-05-28T23:46:34.322" v="214" actId="2696"/>
        <pc:sldMkLst>
          <pc:docMk/>
          <pc:sldMk cId="1498135252" sldId="311"/>
        </pc:sldMkLst>
      </pc:sldChg>
      <pc:sldChg chg="del">
        <pc:chgData name="Dinh Nguyen" userId="75ea2f2f01fb72ed" providerId="LiveId" clId="{4D4FF88C-78DD-5749-A56E-369A16005E31}" dt="2023-05-28T23:46:34.336" v="221" actId="2696"/>
        <pc:sldMkLst>
          <pc:docMk/>
          <pc:sldMk cId="2785135522" sldId="312"/>
        </pc:sldMkLst>
      </pc:sldChg>
      <pc:sldChg chg="del">
        <pc:chgData name="Dinh Nguyen" userId="75ea2f2f01fb72ed" providerId="LiveId" clId="{4D4FF88C-78DD-5749-A56E-369A16005E31}" dt="2023-05-28T23:46:34.359" v="235" actId="2696"/>
        <pc:sldMkLst>
          <pc:docMk/>
          <pc:sldMk cId="3603740887" sldId="313"/>
        </pc:sldMkLst>
      </pc:sldChg>
      <pc:sldChg chg="del">
        <pc:chgData name="Dinh Nguyen" userId="75ea2f2f01fb72ed" providerId="LiveId" clId="{4D4FF88C-78DD-5749-A56E-369A16005E31}" dt="2023-05-28T23:46:34.373" v="244" actId="2696"/>
        <pc:sldMkLst>
          <pc:docMk/>
          <pc:sldMk cId="3253787097" sldId="314"/>
        </pc:sldMkLst>
      </pc:sldChg>
      <pc:sldChg chg="del">
        <pc:chgData name="Dinh Nguyen" userId="75ea2f2f01fb72ed" providerId="LiveId" clId="{4D4FF88C-78DD-5749-A56E-369A16005E31}" dt="2023-05-28T23:46:34.325" v="215" actId="2696"/>
        <pc:sldMkLst>
          <pc:docMk/>
          <pc:sldMk cId="3399725867" sldId="315"/>
        </pc:sldMkLst>
      </pc:sldChg>
      <pc:sldChg chg="del">
        <pc:chgData name="Dinh Nguyen" userId="75ea2f2f01fb72ed" providerId="LiveId" clId="{4D4FF88C-78DD-5749-A56E-369A16005E31}" dt="2023-05-28T23:46:34.357" v="234" actId="2696"/>
        <pc:sldMkLst>
          <pc:docMk/>
          <pc:sldMk cId="3007633818" sldId="316"/>
        </pc:sldMkLst>
      </pc:sldChg>
      <pc:sldChg chg="del">
        <pc:chgData name="Dinh Nguyen" userId="75ea2f2f01fb72ed" providerId="LiveId" clId="{4D4FF88C-78DD-5749-A56E-369A16005E31}" dt="2023-05-28T23:46:34.332" v="219" actId="2696"/>
        <pc:sldMkLst>
          <pc:docMk/>
          <pc:sldMk cId="3846018432" sldId="317"/>
        </pc:sldMkLst>
      </pc:sldChg>
      <pc:sldChg chg="del">
        <pc:chgData name="Dinh Nguyen" userId="75ea2f2f01fb72ed" providerId="LiveId" clId="{4D4FF88C-78DD-5749-A56E-369A16005E31}" dt="2023-05-28T23:46:34.330" v="218" actId="2696"/>
        <pc:sldMkLst>
          <pc:docMk/>
          <pc:sldMk cId="1585274905" sldId="318"/>
        </pc:sldMkLst>
      </pc:sldChg>
      <pc:sldChg chg="del">
        <pc:chgData name="Dinh Nguyen" userId="75ea2f2f01fb72ed" providerId="LiveId" clId="{4D4FF88C-78DD-5749-A56E-369A16005E31}" dt="2023-05-28T23:46:34.341" v="224" actId="2696"/>
        <pc:sldMkLst>
          <pc:docMk/>
          <pc:sldMk cId="4203381643" sldId="319"/>
        </pc:sldMkLst>
      </pc:sldChg>
      <pc:sldChg chg="del">
        <pc:chgData name="Dinh Nguyen" userId="75ea2f2f01fb72ed" providerId="LiveId" clId="{4D4FF88C-78DD-5749-A56E-369A16005E31}" dt="2023-05-28T23:46:34.353" v="231" actId="2696"/>
        <pc:sldMkLst>
          <pc:docMk/>
          <pc:sldMk cId="588950527" sldId="320"/>
        </pc:sldMkLst>
      </pc:sldChg>
      <pc:sldChg chg="del">
        <pc:chgData name="Dinh Nguyen" userId="75ea2f2f01fb72ed" providerId="LiveId" clId="{4D4FF88C-78DD-5749-A56E-369A16005E31}" dt="2023-05-28T23:46:34.364" v="238" actId="2696"/>
        <pc:sldMkLst>
          <pc:docMk/>
          <pc:sldMk cId="788922960" sldId="321"/>
        </pc:sldMkLst>
      </pc:sldChg>
      <pc:sldChg chg="del">
        <pc:chgData name="Dinh Nguyen" userId="75ea2f2f01fb72ed" providerId="LiveId" clId="{4D4FF88C-78DD-5749-A56E-369A16005E31}" dt="2023-05-28T23:46:34.441" v="247" actId="2696"/>
        <pc:sldMkLst>
          <pc:docMk/>
          <pc:sldMk cId="4046069174" sldId="322"/>
        </pc:sldMkLst>
      </pc:sldChg>
      <pc:sldChg chg="del">
        <pc:chgData name="Dinh Nguyen" userId="75ea2f2f01fb72ed" providerId="LiveId" clId="{4D4FF88C-78DD-5749-A56E-369A16005E31}" dt="2023-05-28T23:46:34.351" v="230" actId="2696"/>
        <pc:sldMkLst>
          <pc:docMk/>
          <pc:sldMk cId="3196041763" sldId="323"/>
        </pc:sldMkLst>
      </pc:sldChg>
      <pc:sldChg chg="del">
        <pc:chgData name="Dinh Nguyen" userId="75ea2f2f01fb72ed" providerId="LiveId" clId="{4D4FF88C-78DD-5749-A56E-369A16005E31}" dt="2023-05-28T23:46:34.354" v="232" actId="2696"/>
        <pc:sldMkLst>
          <pc:docMk/>
          <pc:sldMk cId="3886506651" sldId="324"/>
        </pc:sldMkLst>
      </pc:sldChg>
      <pc:sldChg chg="del">
        <pc:chgData name="Dinh Nguyen" userId="75ea2f2f01fb72ed" providerId="LiveId" clId="{4D4FF88C-78DD-5749-A56E-369A16005E31}" dt="2023-05-28T23:46:34.450" v="248" actId="2696"/>
        <pc:sldMkLst>
          <pc:docMk/>
          <pc:sldMk cId="2287375690" sldId="325"/>
        </pc:sldMkLst>
      </pc:sldChg>
      <pc:sldChg chg="del">
        <pc:chgData name="Dinh Nguyen" userId="75ea2f2f01fb72ed" providerId="LiveId" clId="{4D4FF88C-78DD-5749-A56E-369A16005E31}" dt="2023-05-28T23:46:34.327" v="216" actId="2696"/>
        <pc:sldMkLst>
          <pc:docMk/>
          <pc:sldMk cId="961377658" sldId="326"/>
        </pc:sldMkLst>
      </pc:sldChg>
      <pc:sldChg chg="del">
        <pc:chgData name="Dinh Nguyen" userId="75ea2f2f01fb72ed" providerId="LiveId" clId="{4D4FF88C-78DD-5749-A56E-369A16005E31}" dt="2023-05-28T23:46:34.367" v="240" actId="2696"/>
        <pc:sldMkLst>
          <pc:docMk/>
          <pc:sldMk cId="1519899944" sldId="327"/>
        </pc:sldMkLst>
      </pc:sldChg>
      <pc:sldChg chg="del">
        <pc:chgData name="Dinh Nguyen" userId="75ea2f2f01fb72ed" providerId="LiveId" clId="{4D4FF88C-78DD-5749-A56E-369A16005E31}" dt="2023-05-28T23:46:34.338" v="222" actId="2696"/>
        <pc:sldMkLst>
          <pc:docMk/>
          <pc:sldMk cId="3492756271" sldId="328"/>
        </pc:sldMkLst>
      </pc:sldChg>
      <pc:sldChg chg="del">
        <pc:chgData name="Dinh Nguyen" userId="75ea2f2f01fb72ed" providerId="LiveId" clId="{4D4FF88C-78DD-5749-A56E-369A16005E31}" dt="2023-05-28T23:46:34.334" v="220" actId="2696"/>
        <pc:sldMkLst>
          <pc:docMk/>
          <pc:sldMk cId="2901782529" sldId="329"/>
        </pc:sldMkLst>
      </pc:sldChg>
      <pc:sldChg chg="del">
        <pc:chgData name="Dinh Nguyen" userId="75ea2f2f01fb72ed" providerId="LiveId" clId="{4D4FF88C-78DD-5749-A56E-369A16005E31}" dt="2023-05-28T23:46:34.339" v="223" actId="2696"/>
        <pc:sldMkLst>
          <pc:docMk/>
          <pc:sldMk cId="1297221774" sldId="330"/>
        </pc:sldMkLst>
      </pc:sldChg>
      <pc:sldChg chg="del">
        <pc:chgData name="Dinh Nguyen" userId="75ea2f2f01fb72ed" providerId="LiveId" clId="{4D4FF88C-78DD-5749-A56E-369A16005E31}" dt="2023-05-28T23:46:34.370" v="242" actId="2696"/>
        <pc:sldMkLst>
          <pc:docMk/>
          <pc:sldMk cId="1059197945" sldId="331"/>
        </pc:sldMkLst>
      </pc:sldChg>
      <pc:sldChg chg="del">
        <pc:chgData name="Dinh Nguyen" userId="75ea2f2f01fb72ed" providerId="LiveId" clId="{4D4FF88C-78DD-5749-A56E-369A16005E31}" dt="2023-05-28T23:46:34.342" v="225" actId="2696"/>
        <pc:sldMkLst>
          <pc:docMk/>
          <pc:sldMk cId="2932451548" sldId="332"/>
        </pc:sldMkLst>
      </pc:sldChg>
      <pc:sldChg chg="addSp delSp modSp add mod">
        <pc:chgData name="Dinh Nguyen" userId="75ea2f2f01fb72ed" providerId="LiveId" clId="{4D4FF88C-78DD-5749-A56E-369A16005E31}" dt="2023-05-28T23:51:10.647" v="373" actId="1076"/>
        <pc:sldMkLst>
          <pc:docMk/>
          <pc:sldMk cId="1285993175" sldId="676"/>
        </pc:sldMkLst>
        <pc:spChg chg="add del mod">
          <ac:chgData name="Dinh Nguyen" userId="75ea2f2f01fb72ed" providerId="LiveId" clId="{4D4FF88C-78DD-5749-A56E-369A16005E31}" dt="2023-05-28T23:50:57.324" v="369" actId="14100"/>
          <ac:spMkLst>
            <pc:docMk/>
            <pc:sldMk cId="1285993175" sldId="676"/>
            <ac:spMk id="3" creationId="{AA7639F0-A4F3-A16E-E2DA-A6369791F9F1}"/>
          </ac:spMkLst>
        </pc:spChg>
        <pc:spChg chg="mod">
          <ac:chgData name="Dinh Nguyen" userId="75ea2f2f01fb72ed" providerId="LiveId" clId="{4D4FF88C-78DD-5749-A56E-369A16005E31}" dt="2023-05-28T23:49:28.967" v="345" actId="20577"/>
          <ac:spMkLst>
            <pc:docMk/>
            <pc:sldMk cId="1285993175" sldId="676"/>
            <ac:spMk id="139" creationId="{00000000-0000-0000-0000-000000000000}"/>
          </ac:spMkLst>
        </pc:spChg>
        <pc:spChg chg="del">
          <ac:chgData name="Dinh Nguyen" userId="75ea2f2f01fb72ed" providerId="LiveId" clId="{4D4FF88C-78DD-5749-A56E-369A16005E31}" dt="2023-05-28T23:50:19.874" v="346" actId="478"/>
          <ac:spMkLst>
            <pc:docMk/>
            <pc:sldMk cId="1285993175" sldId="676"/>
            <ac:spMk id="140" creationId="{00000000-0000-0000-0000-000000000000}"/>
          </ac:spMkLst>
        </pc:spChg>
        <pc:picChg chg="add del mod">
          <ac:chgData name="Dinh Nguyen" userId="75ea2f2f01fb72ed" providerId="LiveId" clId="{4D4FF88C-78DD-5749-A56E-369A16005E31}" dt="2023-05-28T23:50:26.130" v="354"/>
          <ac:picMkLst>
            <pc:docMk/>
            <pc:sldMk cId="1285993175" sldId="676"/>
            <ac:picMk id="5" creationId="{6887844A-E143-10E8-7D56-7E925AD31736}"/>
          </ac:picMkLst>
        </pc:picChg>
        <pc:picChg chg="add mod">
          <ac:chgData name="Dinh Nguyen" userId="75ea2f2f01fb72ed" providerId="LiveId" clId="{4D4FF88C-78DD-5749-A56E-369A16005E31}" dt="2023-05-28T23:51:10.647" v="373" actId="1076"/>
          <ac:picMkLst>
            <pc:docMk/>
            <pc:sldMk cId="1285993175" sldId="676"/>
            <ac:picMk id="6" creationId="{A25FD580-5B4D-C36A-ACF2-404BA0A86B16}"/>
          </ac:picMkLst>
        </pc:picChg>
      </pc:sldChg>
      <pc:sldChg chg="del">
        <pc:chgData name="Dinh Nguyen" userId="75ea2f2f01fb72ed" providerId="LiveId" clId="{4D4FF88C-78DD-5749-A56E-369A16005E31}" dt="2023-05-28T23:46:34.349" v="229" actId="2696"/>
        <pc:sldMkLst>
          <pc:docMk/>
          <pc:sldMk cId="3145264936" sldId="676"/>
        </pc:sldMkLst>
      </pc:sldChg>
      <pc:sldChg chg="del">
        <pc:chgData name="Dinh Nguyen" userId="75ea2f2f01fb72ed" providerId="LiveId" clId="{4D4FF88C-78DD-5749-A56E-369A16005E31}" dt="2023-05-28T23:46:34.416" v="246" actId="2696"/>
        <pc:sldMkLst>
          <pc:docMk/>
          <pc:sldMk cId="1533307020" sldId="677"/>
        </pc:sldMkLst>
      </pc:sldChg>
      <pc:sldChg chg="addSp delSp modSp add mod">
        <pc:chgData name="Dinh Nguyen" userId="75ea2f2f01fb72ed" providerId="LiveId" clId="{4D4FF88C-78DD-5749-A56E-369A16005E31}" dt="2023-05-28T23:52:40.907" v="396" actId="1076"/>
        <pc:sldMkLst>
          <pc:docMk/>
          <pc:sldMk cId="3887725661" sldId="677"/>
        </pc:sldMkLst>
        <pc:spChg chg="add del">
          <ac:chgData name="Dinh Nguyen" userId="75ea2f2f01fb72ed" providerId="LiveId" clId="{4D4FF88C-78DD-5749-A56E-369A16005E31}" dt="2023-05-28T23:51:38.154" v="377"/>
          <ac:spMkLst>
            <pc:docMk/>
            <pc:sldMk cId="3887725661" sldId="677"/>
            <ac:spMk id="2" creationId="{7E0E5D5B-2C19-8FF9-3580-44B5CF1E4DB0}"/>
          </ac:spMkLst>
        </pc:spChg>
        <pc:spChg chg="mod">
          <ac:chgData name="Dinh Nguyen" userId="75ea2f2f01fb72ed" providerId="LiveId" clId="{4D4FF88C-78DD-5749-A56E-369A16005E31}" dt="2023-05-28T23:52:23.001" v="392" actId="113"/>
          <ac:spMkLst>
            <pc:docMk/>
            <pc:sldMk cId="3887725661" sldId="677"/>
            <ac:spMk id="3" creationId="{AA7639F0-A4F3-A16E-E2DA-A6369791F9F1}"/>
          </ac:spMkLst>
        </pc:spChg>
        <pc:spChg chg="add del">
          <ac:chgData name="Dinh Nguyen" userId="75ea2f2f01fb72ed" providerId="LiveId" clId="{4D4FF88C-78DD-5749-A56E-369A16005E31}" dt="2023-05-28T23:51:38.154" v="377"/>
          <ac:spMkLst>
            <pc:docMk/>
            <pc:sldMk cId="3887725661" sldId="677"/>
            <ac:spMk id="4" creationId="{CDE88A8A-E09D-3A0D-5A85-35BD471EC81A}"/>
          </ac:spMkLst>
        </pc:spChg>
        <pc:picChg chg="add mod">
          <ac:chgData name="Dinh Nguyen" userId="75ea2f2f01fb72ed" providerId="LiveId" clId="{4D4FF88C-78DD-5749-A56E-369A16005E31}" dt="2023-05-28T23:52:04.984" v="384"/>
          <ac:picMkLst>
            <pc:docMk/>
            <pc:sldMk cId="3887725661" sldId="677"/>
            <ac:picMk id="5" creationId="{A4792EE5-DE6A-846E-282A-C5B43385A993}"/>
          </ac:picMkLst>
        </pc:picChg>
        <pc:picChg chg="del">
          <ac:chgData name="Dinh Nguyen" userId="75ea2f2f01fb72ed" providerId="LiveId" clId="{4D4FF88C-78DD-5749-A56E-369A16005E31}" dt="2023-05-28T23:51:29.300" v="375" actId="478"/>
          <ac:picMkLst>
            <pc:docMk/>
            <pc:sldMk cId="3887725661" sldId="677"/>
            <ac:picMk id="6" creationId="{A25FD580-5B4D-C36A-ACF2-404BA0A86B16}"/>
          </ac:picMkLst>
        </pc:picChg>
        <pc:picChg chg="add mod">
          <ac:chgData name="Dinh Nguyen" userId="75ea2f2f01fb72ed" providerId="LiveId" clId="{4D4FF88C-78DD-5749-A56E-369A16005E31}" dt="2023-05-28T23:52:07.093" v="386" actId="1076"/>
          <ac:picMkLst>
            <pc:docMk/>
            <pc:sldMk cId="3887725661" sldId="677"/>
            <ac:picMk id="7" creationId="{A4573818-4DAB-7937-C569-CE812BC6096A}"/>
          </ac:picMkLst>
        </pc:picChg>
        <pc:picChg chg="add mod">
          <ac:chgData name="Dinh Nguyen" userId="75ea2f2f01fb72ed" providerId="LiveId" clId="{4D4FF88C-78DD-5749-A56E-369A16005E31}" dt="2023-05-28T23:52:40.907" v="396" actId="1076"/>
          <ac:picMkLst>
            <pc:docMk/>
            <pc:sldMk cId="3887725661" sldId="677"/>
            <ac:picMk id="8" creationId="{D84413ED-7047-FD37-7AD2-9FC598C5B89D}"/>
          </ac:picMkLst>
        </pc:picChg>
        <pc:picChg chg="add del">
          <ac:chgData name="Dinh Nguyen" userId="75ea2f2f01fb72ed" providerId="LiveId" clId="{4D4FF88C-78DD-5749-A56E-369A16005E31}" dt="2023-05-28T23:51:38.154" v="377"/>
          <ac:picMkLst>
            <pc:docMk/>
            <pc:sldMk cId="3887725661" sldId="677"/>
            <ac:picMk id="1025" creationId="{1153BEC8-FCA7-4595-FFE4-E56A13ABA63C}"/>
          </ac:picMkLst>
        </pc:picChg>
      </pc:sldChg>
      <pc:sldChg chg="addSp delSp modSp add mod">
        <pc:chgData name="Dinh Nguyen" userId="75ea2f2f01fb72ed" providerId="LiveId" clId="{4D4FF88C-78DD-5749-A56E-369A16005E31}" dt="2023-05-28T23:53:51.609" v="420" actId="1076"/>
        <pc:sldMkLst>
          <pc:docMk/>
          <pc:sldMk cId="1652272665" sldId="678"/>
        </pc:sldMkLst>
        <pc:spChg chg="mod">
          <ac:chgData name="Dinh Nguyen" userId="75ea2f2f01fb72ed" providerId="LiveId" clId="{4D4FF88C-78DD-5749-A56E-369A16005E31}" dt="2023-05-28T23:53:15.595" v="409" actId="113"/>
          <ac:spMkLst>
            <pc:docMk/>
            <pc:sldMk cId="1652272665" sldId="678"/>
            <ac:spMk id="3" creationId="{AA7639F0-A4F3-A16E-E2DA-A6369791F9F1}"/>
          </ac:spMkLst>
        </pc:spChg>
        <pc:picChg chg="add del mod">
          <ac:chgData name="Dinh Nguyen" userId="75ea2f2f01fb72ed" providerId="LiveId" clId="{4D4FF88C-78DD-5749-A56E-369A16005E31}" dt="2023-05-28T23:53:29.767" v="414" actId="478"/>
          <ac:picMkLst>
            <pc:docMk/>
            <pc:sldMk cId="1652272665" sldId="678"/>
            <ac:picMk id="2" creationId="{B2E1367F-7540-405A-38D7-3A5C0CEFC0B2}"/>
          </ac:picMkLst>
        </pc:picChg>
        <pc:picChg chg="add mod">
          <ac:chgData name="Dinh Nguyen" userId="75ea2f2f01fb72ed" providerId="LiveId" clId="{4D4FF88C-78DD-5749-A56E-369A16005E31}" dt="2023-05-28T23:53:51.609" v="420" actId="1076"/>
          <ac:picMkLst>
            <pc:docMk/>
            <pc:sldMk cId="1652272665" sldId="678"/>
            <ac:picMk id="5" creationId="{075E628F-5BAB-228C-613B-33C83CE549E6}"/>
          </ac:picMkLst>
        </pc:picChg>
        <pc:picChg chg="del">
          <ac:chgData name="Dinh Nguyen" userId="75ea2f2f01fb72ed" providerId="LiveId" clId="{4D4FF88C-78DD-5749-A56E-369A16005E31}" dt="2023-05-28T23:52:55.333" v="398" actId="478"/>
          <ac:picMkLst>
            <pc:docMk/>
            <pc:sldMk cId="1652272665" sldId="678"/>
            <ac:picMk id="7" creationId="{A4573818-4DAB-7937-C569-CE812BC6096A}"/>
          </ac:picMkLst>
        </pc:picChg>
        <pc:picChg chg="del">
          <ac:chgData name="Dinh Nguyen" userId="75ea2f2f01fb72ed" providerId="LiveId" clId="{4D4FF88C-78DD-5749-A56E-369A16005E31}" dt="2023-05-28T23:52:55.333" v="398" actId="478"/>
          <ac:picMkLst>
            <pc:docMk/>
            <pc:sldMk cId="1652272665" sldId="678"/>
            <ac:picMk id="8" creationId="{D84413ED-7047-FD37-7AD2-9FC598C5B89D}"/>
          </ac:picMkLst>
        </pc:picChg>
      </pc:sldChg>
      <pc:sldChg chg="addSp delSp modSp add mod">
        <pc:chgData name="Dinh Nguyen" userId="75ea2f2f01fb72ed" providerId="LiveId" clId="{4D4FF88C-78DD-5749-A56E-369A16005E31}" dt="2023-05-28T23:55:36.718" v="444" actId="1076"/>
        <pc:sldMkLst>
          <pc:docMk/>
          <pc:sldMk cId="3911062809" sldId="679"/>
        </pc:sldMkLst>
        <pc:spChg chg="mod">
          <ac:chgData name="Dinh Nguyen" userId="75ea2f2f01fb72ed" providerId="LiveId" clId="{4D4FF88C-78DD-5749-A56E-369A16005E31}" dt="2023-05-28T23:55:16.376" v="440" actId="27636"/>
          <ac:spMkLst>
            <pc:docMk/>
            <pc:sldMk cId="3911062809" sldId="679"/>
            <ac:spMk id="3" creationId="{AA7639F0-A4F3-A16E-E2DA-A6369791F9F1}"/>
          </ac:spMkLst>
        </pc:spChg>
        <pc:picChg chg="add mod">
          <ac:chgData name="Dinh Nguyen" userId="75ea2f2f01fb72ed" providerId="LiveId" clId="{4D4FF88C-78DD-5749-A56E-369A16005E31}" dt="2023-05-28T23:54:56.407" v="429" actId="1076"/>
          <ac:picMkLst>
            <pc:docMk/>
            <pc:sldMk cId="3911062809" sldId="679"/>
            <ac:picMk id="4" creationId="{0D2E10AD-EBBF-A901-50CD-504E13AE06E4}"/>
          </ac:picMkLst>
        </pc:picChg>
        <pc:picChg chg="del">
          <ac:chgData name="Dinh Nguyen" userId="75ea2f2f01fb72ed" providerId="LiveId" clId="{4D4FF88C-78DD-5749-A56E-369A16005E31}" dt="2023-05-28T23:54:20.651" v="422" actId="478"/>
          <ac:picMkLst>
            <pc:docMk/>
            <pc:sldMk cId="3911062809" sldId="679"/>
            <ac:picMk id="5" creationId="{075E628F-5BAB-228C-613B-33C83CE549E6}"/>
          </ac:picMkLst>
        </pc:picChg>
        <pc:picChg chg="add mod">
          <ac:chgData name="Dinh Nguyen" userId="75ea2f2f01fb72ed" providerId="LiveId" clId="{4D4FF88C-78DD-5749-A56E-369A16005E31}" dt="2023-05-28T23:55:36.718" v="444" actId="1076"/>
          <ac:picMkLst>
            <pc:docMk/>
            <pc:sldMk cId="3911062809" sldId="679"/>
            <ac:picMk id="6" creationId="{74581D69-DF80-903D-F992-E34A5767ECC4}"/>
          </ac:picMkLst>
        </pc:picChg>
      </pc:sldChg>
      <pc:sldChg chg="addSp delSp modSp add mod">
        <pc:chgData name="Dinh Nguyen" userId="75ea2f2f01fb72ed" providerId="LiveId" clId="{4D4FF88C-78DD-5749-A56E-369A16005E31}" dt="2023-05-28T23:56:27.774" v="455" actId="1076"/>
        <pc:sldMkLst>
          <pc:docMk/>
          <pc:sldMk cId="1017292977" sldId="680"/>
        </pc:sldMkLst>
        <pc:spChg chg="mod">
          <ac:chgData name="Dinh Nguyen" userId="75ea2f2f01fb72ed" providerId="LiveId" clId="{4D4FF88C-78DD-5749-A56E-369A16005E31}" dt="2023-05-28T23:56:17.145" v="452" actId="113"/>
          <ac:spMkLst>
            <pc:docMk/>
            <pc:sldMk cId="1017292977" sldId="680"/>
            <ac:spMk id="3" creationId="{AA7639F0-A4F3-A16E-E2DA-A6369791F9F1}"/>
          </ac:spMkLst>
        </pc:spChg>
        <pc:picChg chg="add mod">
          <ac:chgData name="Dinh Nguyen" userId="75ea2f2f01fb72ed" providerId="LiveId" clId="{4D4FF88C-78DD-5749-A56E-369A16005E31}" dt="2023-05-28T23:56:27.774" v="455" actId="1076"/>
          <ac:picMkLst>
            <pc:docMk/>
            <pc:sldMk cId="1017292977" sldId="680"/>
            <ac:picMk id="2" creationId="{E5F3EED7-EFA2-48B1-0DB6-10B3E26169D5}"/>
          </ac:picMkLst>
        </pc:picChg>
        <pc:picChg chg="del">
          <ac:chgData name="Dinh Nguyen" userId="75ea2f2f01fb72ed" providerId="LiveId" clId="{4D4FF88C-78DD-5749-A56E-369A16005E31}" dt="2023-05-28T23:56:09.089" v="446" actId="478"/>
          <ac:picMkLst>
            <pc:docMk/>
            <pc:sldMk cId="1017292977" sldId="680"/>
            <ac:picMk id="4" creationId="{0D2E10AD-EBBF-A901-50CD-504E13AE06E4}"/>
          </ac:picMkLst>
        </pc:picChg>
        <pc:picChg chg="del">
          <ac:chgData name="Dinh Nguyen" userId="75ea2f2f01fb72ed" providerId="LiveId" clId="{4D4FF88C-78DD-5749-A56E-369A16005E31}" dt="2023-05-28T23:56:09.089" v="446" actId="478"/>
          <ac:picMkLst>
            <pc:docMk/>
            <pc:sldMk cId="1017292977" sldId="680"/>
            <ac:picMk id="6" creationId="{74581D69-DF80-903D-F992-E34A5767ECC4}"/>
          </ac:picMkLst>
        </pc:picChg>
      </pc:sldChg>
      <pc:sldChg chg="addSp delSp modSp add mod">
        <pc:chgData name="Dinh Nguyen" userId="75ea2f2f01fb72ed" providerId="LiveId" clId="{4D4FF88C-78DD-5749-A56E-369A16005E31}" dt="2023-05-28T23:57:28.988" v="472" actId="1076"/>
        <pc:sldMkLst>
          <pc:docMk/>
          <pc:sldMk cId="697744666" sldId="681"/>
        </pc:sldMkLst>
        <pc:spChg chg="mod">
          <ac:chgData name="Dinh Nguyen" userId="75ea2f2f01fb72ed" providerId="LiveId" clId="{4D4FF88C-78DD-5749-A56E-369A16005E31}" dt="2023-05-28T23:57:03.194" v="466" actId="20577"/>
          <ac:spMkLst>
            <pc:docMk/>
            <pc:sldMk cId="697744666" sldId="681"/>
            <ac:spMk id="3" creationId="{AA7639F0-A4F3-A16E-E2DA-A6369791F9F1}"/>
          </ac:spMkLst>
        </pc:spChg>
        <pc:picChg chg="del">
          <ac:chgData name="Dinh Nguyen" userId="75ea2f2f01fb72ed" providerId="LiveId" clId="{4D4FF88C-78DD-5749-A56E-369A16005E31}" dt="2023-05-28T23:57:04.183" v="467" actId="478"/>
          <ac:picMkLst>
            <pc:docMk/>
            <pc:sldMk cId="697744666" sldId="681"/>
            <ac:picMk id="2" creationId="{E5F3EED7-EFA2-48B1-0DB6-10B3E26169D5}"/>
          </ac:picMkLst>
        </pc:picChg>
        <pc:picChg chg="add mod">
          <ac:chgData name="Dinh Nguyen" userId="75ea2f2f01fb72ed" providerId="LiveId" clId="{4D4FF88C-78DD-5749-A56E-369A16005E31}" dt="2023-05-28T23:57:28.988" v="472" actId="1076"/>
          <ac:picMkLst>
            <pc:docMk/>
            <pc:sldMk cId="697744666" sldId="681"/>
            <ac:picMk id="5" creationId="{1334FF61-A22F-2E80-9FA3-2322D8C7C9F9}"/>
          </ac:picMkLst>
        </pc:picChg>
      </pc:sldChg>
      <pc:sldChg chg="addSp delSp modSp add mod">
        <pc:chgData name="Dinh Nguyen" userId="75ea2f2f01fb72ed" providerId="LiveId" clId="{4D4FF88C-78DD-5749-A56E-369A16005E31}" dt="2023-05-28T23:58:07.275" v="483" actId="1076"/>
        <pc:sldMkLst>
          <pc:docMk/>
          <pc:sldMk cId="1704228543" sldId="682"/>
        </pc:sldMkLst>
        <pc:spChg chg="mod">
          <ac:chgData name="Dinh Nguyen" userId="75ea2f2f01fb72ed" providerId="LiveId" clId="{4D4FF88C-78DD-5749-A56E-369A16005E31}" dt="2023-05-28T23:57:54.718" v="479" actId="113"/>
          <ac:spMkLst>
            <pc:docMk/>
            <pc:sldMk cId="1704228543" sldId="682"/>
            <ac:spMk id="3" creationId="{AA7639F0-A4F3-A16E-E2DA-A6369791F9F1}"/>
          </ac:spMkLst>
        </pc:spChg>
        <pc:spChg chg="add del mod">
          <ac:chgData name="Dinh Nguyen" userId="75ea2f2f01fb72ed" providerId="LiveId" clId="{4D4FF88C-78DD-5749-A56E-369A16005E31}" dt="2023-05-28T23:57:49.110" v="477" actId="478"/>
          <ac:spMkLst>
            <pc:docMk/>
            <pc:sldMk cId="1704228543" sldId="682"/>
            <ac:spMk id="4" creationId="{52D2892A-A595-413B-AFFA-99B91BE0AD24}"/>
          </ac:spMkLst>
        </pc:spChg>
        <pc:picChg chg="del">
          <ac:chgData name="Dinh Nguyen" userId="75ea2f2f01fb72ed" providerId="LiveId" clId="{4D4FF88C-78DD-5749-A56E-369A16005E31}" dt="2023-05-28T23:57:42.572" v="474" actId="478"/>
          <ac:picMkLst>
            <pc:docMk/>
            <pc:sldMk cId="1704228543" sldId="682"/>
            <ac:picMk id="5" creationId="{1334FF61-A22F-2E80-9FA3-2322D8C7C9F9}"/>
          </ac:picMkLst>
        </pc:picChg>
        <pc:picChg chg="add mod">
          <ac:chgData name="Dinh Nguyen" userId="75ea2f2f01fb72ed" providerId="LiveId" clId="{4D4FF88C-78DD-5749-A56E-369A16005E31}" dt="2023-05-28T23:58:07.275" v="483" actId="1076"/>
          <ac:picMkLst>
            <pc:docMk/>
            <pc:sldMk cId="1704228543" sldId="682"/>
            <ac:picMk id="6" creationId="{5356DB6D-1C11-A9E7-6727-CD97CDC7094B}"/>
          </ac:picMkLst>
        </pc:picChg>
      </pc:sldChg>
      <pc:sldChg chg="addSp delSp modSp add mod">
        <pc:chgData name="Dinh Nguyen" userId="75ea2f2f01fb72ed" providerId="LiveId" clId="{4D4FF88C-78DD-5749-A56E-369A16005E31}" dt="2023-05-28T23:59:03.915" v="496" actId="1076"/>
        <pc:sldMkLst>
          <pc:docMk/>
          <pc:sldMk cId="4279593310" sldId="683"/>
        </pc:sldMkLst>
        <pc:spChg chg="mod">
          <ac:chgData name="Dinh Nguyen" userId="75ea2f2f01fb72ed" providerId="LiveId" clId="{4D4FF88C-78DD-5749-A56E-369A16005E31}" dt="2023-05-28T23:58:35.147" v="489" actId="113"/>
          <ac:spMkLst>
            <pc:docMk/>
            <pc:sldMk cId="4279593310" sldId="683"/>
            <ac:spMk id="3" creationId="{AA7639F0-A4F3-A16E-E2DA-A6369791F9F1}"/>
          </ac:spMkLst>
        </pc:spChg>
        <pc:spChg chg="add del">
          <ac:chgData name="Dinh Nguyen" userId="75ea2f2f01fb72ed" providerId="LiveId" clId="{4D4FF88C-78DD-5749-A56E-369A16005E31}" dt="2023-05-28T23:58:24.818" v="487" actId="22"/>
          <ac:spMkLst>
            <pc:docMk/>
            <pc:sldMk cId="4279593310" sldId="683"/>
            <ac:spMk id="4" creationId="{C2053D56-3C06-4D27-E592-84651ADF290C}"/>
          </ac:spMkLst>
        </pc:spChg>
        <pc:picChg chg="add mod">
          <ac:chgData name="Dinh Nguyen" userId="75ea2f2f01fb72ed" providerId="LiveId" clId="{4D4FF88C-78DD-5749-A56E-369A16005E31}" dt="2023-05-28T23:58:47.773" v="492" actId="14100"/>
          <ac:picMkLst>
            <pc:docMk/>
            <pc:sldMk cId="4279593310" sldId="683"/>
            <ac:picMk id="5" creationId="{D816E290-2BC8-9315-7BFB-7BF970ADC7E7}"/>
          </ac:picMkLst>
        </pc:picChg>
        <pc:picChg chg="del">
          <ac:chgData name="Dinh Nguyen" userId="75ea2f2f01fb72ed" providerId="LiveId" clId="{4D4FF88C-78DD-5749-A56E-369A16005E31}" dt="2023-05-28T23:58:22.769" v="485" actId="478"/>
          <ac:picMkLst>
            <pc:docMk/>
            <pc:sldMk cId="4279593310" sldId="683"/>
            <ac:picMk id="6" creationId="{5356DB6D-1C11-A9E7-6727-CD97CDC7094B}"/>
          </ac:picMkLst>
        </pc:picChg>
        <pc:picChg chg="add mod">
          <ac:chgData name="Dinh Nguyen" userId="75ea2f2f01fb72ed" providerId="LiveId" clId="{4D4FF88C-78DD-5749-A56E-369A16005E31}" dt="2023-05-28T23:59:03.915" v="496" actId="1076"/>
          <ac:picMkLst>
            <pc:docMk/>
            <pc:sldMk cId="4279593310" sldId="683"/>
            <ac:picMk id="7" creationId="{564377A8-C151-2080-6B2F-27020B8305B9}"/>
          </ac:picMkLst>
        </pc:picChg>
      </pc:sldChg>
      <pc:sldChg chg="delSp modSp add mod">
        <pc:chgData name="Dinh Nguyen" userId="75ea2f2f01fb72ed" providerId="LiveId" clId="{4D4FF88C-78DD-5749-A56E-369A16005E31}" dt="2023-05-29T00:02:39.029" v="550" actId="20577"/>
        <pc:sldMkLst>
          <pc:docMk/>
          <pc:sldMk cId="2281278554" sldId="684"/>
        </pc:sldMkLst>
        <pc:spChg chg="mod">
          <ac:chgData name="Dinh Nguyen" userId="75ea2f2f01fb72ed" providerId="LiveId" clId="{4D4FF88C-78DD-5749-A56E-369A16005E31}" dt="2023-05-29T00:02:39.029" v="550" actId="20577"/>
          <ac:spMkLst>
            <pc:docMk/>
            <pc:sldMk cId="2281278554" sldId="684"/>
            <ac:spMk id="3" creationId="{AA7639F0-A4F3-A16E-E2DA-A6369791F9F1}"/>
          </ac:spMkLst>
        </pc:spChg>
        <pc:picChg chg="del">
          <ac:chgData name="Dinh Nguyen" userId="75ea2f2f01fb72ed" providerId="LiveId" clId="{4D4FF88C-78DD-5749-A56E-369A16005E31}" dt="2023-05-29T00:00:24.302" v="498" actId="478"/>
          <ac:picMkLst>
            <pc:docMk/>
            <pc:sldMk cId="2281278554" sldId="684"/>
            <ac:picMk id="5" creationId="{D816E290-2BC8-9315-7BFB-7BF970ADC7E7}"/>
          </ac:picMkLst>
        </pc:picChg>
        <pc:picChg chg="del">
          <ac:chgData name="Dinh Nguyen" userId="75ea2f2f01fb72ed" providerId="LiveId" clId="{4D4FF88C-78DD-5749-A56E-369A16005E31}" dt="2023-05-29T00:00:24.302" v="498" actId="478"/>
          <ac:picMkLst>
            <pc:docMk/>
            <pc:sldMk cId="2281278554" sldId="684"/>
            <ac:picMk id="7" creationId="{564377A8-C151-2080-6B2F-27020B8305B9}"/>
          </ac:picMkLst>
        </pc:picChg>
      </pc:sldChg>
      <pc:sldChg chg="addSp modSp add mod">
        <pc:chgData name="Dinh Nguyen" userId="75ea2f2f01fb72ed" providerId="LiveId" clId="{4D4FF88C-78DD-5749-A56E-369A16005E31}" dt="2023-05-29T00:03:36.501" v="561" actId="1076"/>
        <pc:sldMkLst>
          <pc:docMk/>
          <pc:sldMk cId="492066205" sldId="685"/>
        </pc:sldMkLst>
        <pc:spChg chg="mod">
          <ac:chgData name="Dinh Nguyen" userId="75ea2f2f01fb72ed" providerId="LiveId" clId="{4D4FF88C-78DD-5749-A56E-369A16005E31}" dt="2023-05-29T00:03:21.958" v="556" actId="113"/>
          <ac:spMkLst>
            <pc:docMk/>
            <pc:sldMk cId="492066205" sldId="685"/>
            <ac:spMk id="3" creationId="{AA7639F0-A4F3-A16E-E2DA-A6369791F9F1}"/>
          </ac:spMkLst>
        </pc:spChg>
        <pc:picChg chg="add mod">
          <ac:chgData name="Dinh Nguyen" userId="75ea2f2f01fb72ed" providerId="LiveId" clId="{4D4FF88C-78DD-5749-A56E-369A16005E31}" dt="2023-05-29T00:03:36.501" v="561" actId="1076"/>
          <ac:picMkLst>
            <pc:docMk/>
            <pc:sldMk cId="492066205" sldId="685"/>
            <ac:picMk id="2" creationId="{9A007A7B-900D-E6B4-A638-5B04D4DAF48F}"/>
          </ac:picMkLst>
        </pc:picChg>
      </pc:sldChg>
      <pc:sldChg chg="addSp delSp modSp add mod">
        <pc:chgData name="Dinh Nguyen" userId="75ea2f2f01fb72ed" providerId="LiveId" clId="{4D4FF88C-78DD-5749-A56E-369A16005E31}" dt="2023-05-29T00:04:13.105" v="570" actId="1076"/>
        <pc:sldMkLst>
          <pc:docMk/>
          <pc:sldMk cId="293169672" sldId="686"/>
        </pc:sldMkLst>
        <pc:spChg chg="mod">
          <ac:chgData name="Dinh Nguyen" userId="75ea2f2f01fb72ed" providerId="LiveId" clId="{4D4FF88C-78DD-5749-A56E-369A16005E31}" dt="2023-05-29T00:04:00.500" v="567" actId="113"/>
          <ac:spMkLst>
            <pc:docMk/>
            <pc:sldMk cId="293169672" sldId="686"/>
            <ac:spMk id="3" creationId="{AA7639F0-A4F3-A16E-E2DA-A6369791F9F1}"/>
          </ac:spMkLst>
        </pc:spChg>
        <pc:spChg chg="add del">
          <ac:chgData name="Dinh Nguyen" userId="75ea2f2f01fb72ed" providerId="LiveId" clId="{4D4FF88C-78DD-5749-A56E-369A16005E31}" dt="2023-05-29T00:03:54.619" v="565" actId="22"/>
          <ac:spMkLst>
            <pc:docMk/>
            <pc:sldMk cId="293169672" sldId="686"/>
            <ac:spMk id="5" creationId="{DA3D1949-F0ED-DF2D-6D9C-7264E5591546}"/>
          </ac:spMkLst>
        </pc:spChg>
        <pc:picChg chg="del">
          <ac:chgData name="Dinh Nguyen" userId="75ea2f2f01fb72ed" providerId="LiveId" clId="{4D4FF88C-78DD-5749-A56E-369A16005E31}" dt="2023-05-29T00:03:52.798" v="563" actId="478"/>
          <ac:picMkLst>
            <pc:docMk/>
            <pc:sldMk cId="293169672" sldId="686"/>
            <ac:picMk id="2" creationId="{9A007A7B-900D-E6B4-A638-5B04D4DAF48F}"/>
          </ac:picMkLst>
        </pc:picChg>
        <pc:picChg chg="add mod">
          <ac:chgData name="Dinh Nguyen" userId="75ea2f2f01fb72ed" providerId="LiveId" clId="{4D4FF88C-78DD-5749-A56E-369A16005E31}" dt="2023-05-29T00:04:13.105" v="570" actId="1076"/>
          <ac:picMkLst>
            <pc:docMk/>
            <pc:sldMk cId="293169672" sldId="686"/>
            <ac:picMk id="6" creationId="{CF1C9F01-021F-02FB-60BD-5873FB312FBE}"/>
          </ac:picMkLst>
        </pc:picChg>
      </pc:sldChg>
      <pc:sldChg chg="delSp modSp add mod">
        <pc:chgData name="Dinh Nguyen" userId="75ea2f2f01fb72ed" providerId="LiveId" clId="{4D4FF88C-78DD-5749-A56E-369A16005E31}" dt="2023-05-29T00:04:51.481" v="587" actId="207"/>
        <pc:sldMkLst>
          <pc:docMk/>
          <pc:sldMk cId="1749810516" sldId="687"/>
        </pc:sldMkLst>
        <pc:spChg chg="mod">
          <ac:chgData name="Dinh Nguyen" userId="75ea2f2f01fb72ed" providerId="LiveId" clId="{4D4FF88C-78DD-5749-A56E-369A16005E31}" dt="2023-05-29T00:04:51.481" v="587" actId="207"/>
          <ac:spMkLst>
            <pc:docMk/>
            <pc:sldMk cId="1749810516" sldId="687"/>
            <ac:spMk id="3" creationId="{AA7639F0-A4F3-A16E-E2DA-A6369791F9F1}"/>
          </ac:spMkLst>
        </pc:spChg>
        <pc:picChg chg="del">
          <ac:chgData name="Dinh Nguyen" userId="75ea2f2f01fb72ed" providerId="LiveId" clId="{4D4FF88C-78DD-5749-A56E-369A16005E31}" dt="2023-05-29T00:04:27.416" v="572" actId="478"/>
          <ac:picMkLst>
            <pc:docMk/>
            <pc:sldMk cId="1749810516" sldId="687"/>
            <ac:picMk id="6" creationId="{CF1C9F01-021F-02FB-60BD-5873FB312FBE}"/>
          </ac:picMkLst>
        </pc:picChg>
      </pc:sldChg>
      <pc:sldChg chg="addSp modSp add mod">
        <pc:chgData name="Dinh Nguyen" userId="75ea2f2f01fb72ed" providerId="LiveId" clId="{4D4FF88C-78DD-5749-A56E-369A16005E31}" dt="2023-05-29T00:06:15.671" v="669" actId="1076"/>
        <pc:sldMkLst>
          <pc:docMk/>
          <pc:sldMk cId="726967345" sldId="688"/>
        </pc:sldMkLst>
        <pc:spChg chg="mod">
          <ac:chgData name="Dinh Nguyen" userId="75ea2f2f01fb72ed" providerId="LiveId" clId="{4D4FF88C-78DD-5749-A56E-369A16005E31}" dt="2023-05-29T00:05:43.513" v="657" actId="20577"/>
          <ac:spMkLst>
            <pc:docMk/>
            <pc:sldMk cId="726967345" sldId="688"/>
            <ac:spMk id="3" creationId="{AA7639F0-A4F3-A16E-E2DA-A6369791F9F1}"/>
          </ac:spMkLst>
        </pc:spChg>
        <pc:picChg chg="add mod">
          <ac:chgData name="Dinh Nguyen" userId="75ea2f2f01fb72ed" providerId="LiveId" clId="{4D4FF88C-78DD-5749-A56E-369A16005E31}" dt="2023-05-29T00:06:05.587" v="664" actId="1076"/>
          <ac:picMkLst>
            <pc:docMk/>
            <pc:sldMk cId="726967345" sldId="688"/>
            <ac:picMk id="4" creationId="{8D26FA86-E25C-A6C2-2449-90B8832C9668}"/>
          </ac:picMkLst>
        </pc:picChg>
        <pc:picChg chg="add mod">
          <ac:chgData name="Dinh Nguyen" userId="75ea2f2f01fb72ed" providerId="LiveId" clId="{4D4FF88C-78DD-5749-A56E-369A16005E31}" dt="2023-05-29T00:06:15.671" v="669" actId="1076"/>
          <ac:picMkLst>
            <pc:docMk/>
            <pc:sldMk cId="726967345" sldId="688"/>
            <ac:picMk id="5" creationId="{27205764-3A69-48C5-5E23-852C8D7BC3A9}"/>
          </ac:picMkLst>
        </pc:picChg>
      </pc:sldChg>
      <pc:sldChg chg="modSp add mod">
        <pc:chgData name="Dinh Nguyen" userId="75ea2f2f01fb72ed" providerId="LiveId" clId="{4D4FF88C-78DD-5749-A56E-369A16005E31}" dt="2023-05-29T00:07:18.804" v="728" actId="1076"/>
        <pc:sldMkLst>
          <pc:docMk/>
          <pc:sldMk cId="2804072886" sldId="689"/>
        </pc:sldMkLst>
        <pc:spChg chg="mod">
          <ac:chgData name="Dinh Nguyen" userId="75ea2f2f01fb72ed" providerId="LiveId" clId="{4D4FF88C-78DD-5749-A56E-369A16005E31}" dt="2023-05-29T00:07:18.804" v="728" actId="1076"/>
          <ac:spMkLst>
            <pc:docMk/>
            <pc:sldMk cId="2804072886" sldId="689"/>
            <ac:spMk id="131" creationId="{00000000-0000-0000-0000-000000000000}"/>
          </ac:spMkLst>
        </pc:spChg>
      </pc:sldChg>
      <pc:sldChg chg="add">
        <pc:chgData name="Dinh Nguyen" userId="75ea2f2f01fb72ed" providerId="LiveId" clId="{4D4FF88C-78DD-5749-A56E-369A16005E31}" dt="2023-05-29T00:07:22.793" v="729"/>
        <pc:sldMkLst>
          <pc:docMk/>
          <pc:sldMk cId="1004243775" sldId="690"/>
        </pc:sldMkLst>
      </pc:sldChg>
      <pc:sldChg chg="modSp add mod">
        <pc:chgData name="Dinh Nguyen" userId="75ea2f2f01fb72ed" providerId="LiveId" clId="{4D4FF88C-78DD-5749-A56E-369A16005E31}" dt="2023-05-29T00:07:33.655" v="739" actId="404"/>
        <pc:sldMkLst>
          <pc:docMk/>
          <pc:sldMk cId="1988921056" sldId="691"/>
        </pc:sldMkLst>
        <pc:spChg chg="mod">
          <ac:chgData name="Dinh Nguyen" userId="75ea2f2f01fb72ed" providerId="LiveId" clId="{4D4FF88C-78DD-5749-A56E-369A16005E31}" dt="2023-05-29T00:07:33.655" v="739" actId="404"/>
          <ac:spMkLst>
            <pc:docMk/>
            <pc:sldMk cId="1988921056" sldId="691"/>
            <ac:spMk id="131" creationId="{00000000-0000-0000-0000-000000000000}"/>
          </ac:spMkLst>
        </pc:spChg>
      </pc:sldChg>
      <pc:sldChg chg="add">
        <pc:chgData name="Dinh Nguyen" userId="75ea2f2f01fb72ed" providerId="LiveId" clId="{4D4FF88C-78DD-5749-A56E-369A16005E31}" dt="2023-05-29T00:07:26.296" v="730"/>
        <pc:sldMkLst>
          <pc:docMk/>
          <pc:sldMk cId="3463465225" sldId="692"/>
        </pc:sldMkLst>
      </pc:sldChg>
      <pc:sldChg chg="addSp delSp modSp add mod">
        <pc:chgData name="Dinh Nguyen" userId="75ea2f2f01fb72ed" providerId="LiveId" clId="{4D4FF88C-78DD-5749-A56E-369A16005E31}" dt="2023-05-29T00:13:23.169" v="1133" actId="20577"/>
        <pc:sldMkLst>
          <pc:docMk/>
          <pc:sldMk cId="3993786586" sldId="693"/>
        </pc:sldMkLst>
        <pc:spChg chg="mod">
          <ac:chgData name="Dinh Nguyen" userId="75ea2f2f01fb72ed" providerId="LiveId" clId="{4D4FF88C-78DD-5749-A56E-369A16005E31}" dt="2023-05-29T00:13:23.169" v="1133" actId="20577"/>
          <ac:spMkLst>
            <pc:docMk/>
            <pc:sldMk cId="3993786586" sldId="693"/>
            <ac:spMk id="3" creationId="{AA7639F0-A4F3-A16E-E2DA-A6369791F9F1}"/>
          </ac:spMkLst>
        </pc:spChg>
        <pc:picChg chg="del">
          <ac:chgData name="Dinh Nguyen" userId="75ea2f2f01fb72ed" providerId="LiveId" clId="{4D4FF88C-78DD-5749-A56E-369A16005E31}" dt="2023-05-29T00:08:16.161" v="741" actId="478"/>
          <ac:picMkLst>
            <pc:docMk/>
            <pc:sldMk cId="3993786586" sldId="693"/>
            <ac:picMk id="4" creationId="{8D26FA86-E25C-A6C2-2449-90B8832C9668}"/>
          </ac:picMkLst>
        </pc:picChg>
        <pc:picChg chg="del">
          <ac:chgData name="Dinh Nguyen" userId="75ea2f2f01fb72ed" providerId="LiveId" clId="{4D4FF88C-78DD-5749-A56E-369A16005E31}" dt="2023-05-29T00:08:17.268" v="742" actId="478"/>
          <ac:picMkLst>
            <pc:docMk/>
            <pc:sldMk cId="3993786586" sldId="693"/>
            <ac:picMk id="5" creationId="{27205764-3A69-48C5-5E23-852C8D7BC3A9}"/>
          </ac:picMkLst>
        </pc:picChg>
        <pc:picChg chg="add mod">
          <ac:chgData name="Dinh Nguyen" userId="75ea2f2f01fb72ed" providerId="LiveId" clId="{4D4FF88C-78DD-5749-A56E-369A16005E31}" dt="2023-05-29T00:13:20.901" v="1126" actId="1076"/>
          <ac:picMkLst>
            <pc:docMk/>
            <pc:sldMk cId="3993786586" sldId="693"/>
            <ac:picMk id="6" creationId="{751B5B70-881B-AFE7-B5B3-415EC43A9210}"/>
          </ac:picMkLst>
        </pc:picChg>
      </pc:sldChg>
      <pc:sldChg chg="addSp delSp modSp add mod">
        <pc:chgData name="Dinh Nguyen" userId="75ea2f2f01fb72ed" providerId="LiveId" clId="{4D4FF88C-78DD-5749-A56E-369A16005E31}" dt="2023-05-29T00:12:50.529" v="1063" actId="1076"/>
        <pc:sldMkLst>
          <pc:docMk/>
          <pc:sldMk cId="3241269318" sldId="694"/>
        </pc:sldMkLst>
        <pc:spChg chg="mod">
          <ac:chgData name="Dinh Nguyen" userId="75ea2f2f01fb72ed" providerId="LiveId" clId="{4D4FF88C-78DD-5749-A56E-369A16005E31}" dt="2023-05-29T00:12:46.795" v="1062" actId="20577"/>
          <ac:spMkLst>
            <pc:docMk/>
            <pc:sldMk cId="3241269318" sldId="694"/>
            <ac:spMk id="3" creationId="{AA7639F0-A4F3-A16E-E2DA-A6369791F9F1}"/>
          </ac:spMkLst>
        </pc:spChg>
        <pc:picChg chg="add del mod">
          <ac:chgData name="Dinh Nguyen" userId="75ea2f2f01fb72ed" providerId="LiveId" clId="{4D4FF88C-78DD-5749-A56E-369A16005E31}" dt="2023-05-29T00:12:06.720" v="964" actId="478"/>
          <ac:picMkLst>
            <pc:docMk/>
            <pc:sldMk cId="3241269318" sldId="694"/>
            <ac:picMk id="2" creationId="{FD65CABE-E173-C05D-14DE-86CA3D3761D3}"/>
          </ac:picMkLst>
        </pc:picChg>
        <pc:picChg chg="add mod">
          <ac:chgData name="Dinh Nguyen" userId="75ea2f2f01fb72ed" providerId="LiveId" clId="{4D4FF88C-78DD-5749-A56E-369A16005E31}" dt="2023-05-29T00:12:50.529" v="1063" actId="1076"/>
          <ac:picMkLst>
            <pc:docMk/>
            <pc:sldMk cId="3241269318" sldId="694"/>
            <ac:picMk id="5" creationId="{C18B730B-FDE9-D14B-E6F2-B1B1ECF11C61}"/>
          </ac:picMkLst>
        </pc:picChg>
        <pc:picChg chg="del">
          <ac:chgData name="Dinh Nguyen" userId="75ea2f2f01fb72ed" providerId="LiveId" clId="{4D4FF88C-78DD-5749-A56E-369A16005E31}" dt="2023-05-29T00:11:11.643" v="952" actId="478"/>
          <ac:picMkLst>
            <pc:docMk/>
            <pc:sldMk cId="3241269318" sldId="694"/>
            <ac:picMk id="6" creationId="{751B5B70-881B-AFE7-B5B3-415EC43A9210}"/>
          </ac:picMkLst>
        </pc:picChg>
      </pc:sldChg>
      <pc:sldChg chg="addSp delSp modSp add mod">
        <pc:chgData name="Dinh Nguyen" userId="75ea2f2f01fb72ed" providerId="LiveId" clId="{4D4FF88C-78DD-5749-A56E-369A16005E31}" dt="2023-05-29T00:14:24.784" v="1146" actId="1076"/>
        <pc:sldMkLst>
          <pc:docMk/>
          <pc:sldMk cId="776766282" sldId="695"/>
        </pc:sldMkLst>
        <pc:spChg chg="mod">
          <ac:chgData name="Dinh Nguyen" userId="75ea2f2f01fb72ed" providerId="LiveId" clId="{4D4FF88C-78DD-5749-A56E-369A16005E31}" dt="2023-05-29T00:14:16.166" v="1143" actId="122"/>
          <ac:spMkLst>
            <pc:docMk/>
            <pc:sldMk cId="776766282" sldId="695"/>
            <ac:spMk id="3" creationId="{AA7639F0-A4F3-A16E-E2DA-A6369791F9F1}"/>
          </ac:spMkLst>
        </pc:spChg>
        <pc:picChg chg="add mod">
          <ac:chgData name="Dinh Nguyen" userId="75ea2f2f01fb72ed" providerId="LiveId" clId="{4D4FF88C-78DD-5749-A56E-369A16005E31}" dt="2023-05-29T00:14:24.784" v="1146" actId="1076"/>
          <ac:picMkLst>
            <pc:docMk/>
            <pc:sldMk cId="776766282" sldId="695"/>
            <ac:picMk id="2" creationId="{7EBBA325-E652-4D25-2D25-C8242E3ACEB1}"/>
          </ac:picMkLst>
        </pc:picChg>
        <pc:picChg chg="del">
          <ac:chgData name="Dinh Nguyen" userId="75ea2f2f01fb72ed" providerId="LiveId" clId="{4D4FF88C-78DD-5749-A56E-369A16005E31}" dt="2023-05-29T00:13:46.711" v="1135" actId="478"/>
          <ac:picMkLst>
            <pc:docMk/>
            <pc:sldMk cId="776766282" sldId="695"/>
            <ac:picMk id="5" creationId="{C18B730B-FDE9-D14B-E6F2-B1B1ECF11C61}"/>
          </ac:picMkLst>
        </pc:picChg>
      </pc:sldChg>
      <pc:sldChg chg="addSp delSp modSp add mod">
        <pc:chgData name="Dinh Nguyen" userId="75ea2f2f01fb72ed" providerId="LiveId" clId="{4D4FF88C-78DD-5749-A56E-369A16005E31}" dt="2023-05-29T00:15:02.348" v="1156" actId="1076"/>
        <pc:sldMkLst>
          <pc:docMk/>
          <pc:sldMk cId="1662151317" sldId="696"/>
        </pc:sldMkLst>
        <pc:spChg chg="mod">
          <ac:chgData name="Dinh Nguyen" userId="75ea2f2f01fb72ed" providerId="LiveId" clId="{4D4FF88C-78DD-5749-A56E-369A16005E31}" dt="2023-05-29T00:14:54.300" v="1154" actId="113"/>
          <ac:spMkLst>
            <pc:docMk/>
            <pc:sldMk cId="1662151317" sldId="696"/>
            <ac:spMk id="3" creationId="{AA7639F0-A4F3-A16E-E2DA-A6369791F9F1}"/>
          </ac:spMkLst>
        </pc:spChg>
        <pc:picChg chg="del">
          <ac:chgData name="Dinh Nguyen" userId="75ea2f2f01fb72ed" providerId="LiveId" clId="{4D4FF88C-78DD-5749-A56E-369A16005E31}" dt="2023-05-29T00:14:37.778" v="1148" actId="478"/>
          <ac:picMkLst>
            <pc:docMk/>
            <pc:sldMk cId="1662151317" sldId="696"/>
            <ac:picMk id="2" creationId="{7EBBA325-E652-4D25-2D25-C8242E3ACEB1}"/>
          </ac:picMkLst>
        </pc:picChg>
        <pc:picChg chg="add mod">
          <ac:chgData name="Dinh Nguyen" userId="75ea2f2f01fb72ed" providerId="LiveId" clId="{4D4FF88C-78DD-5749-A56E-369A16005E31}" dt="2023-05-29T00:15:02.348" v="1156" actId="1076"/>
          <ac:picMkLst>
            <pc:docMk/>
            <pc:sldMk cId="1662151317" sldId="696"/>
            <ac:picMk id="4" creationId="{F4E8235B-D410-C714-6D22-10BB4E2E80D1}"/>
          </ac:picMkLst>
        </pc:picChg>
      </pc:sldChg>
      <pc:sldChg chg="addSp delSp modSp add mod">
        <pc:chgData name="Dinh Nguyen" userId="75ea2f2f01fb72ed" providerId="LiveId" clId="{4D4FF88C-78DD-5749-A56E-369A16005E31}" dt="2023-05-29T00:15:41.413" v="1165" actId="1076"/>
        <pc:sldMkLst>
          <pc:docMk/>
          <pc:sldMk cId="1659442729" sldId="697"/>
        </pc:sldMkLst>
        <pc:spChg chg="mod">
          <ac:chgData name="Dinh Nguyen" userId="75ea2f2f01fb72ed" providerId="LiveId" clId="{4D4FF88C-78DD-5749-A56E-369A16005E31}" dt="2023-05-29T00:15:34.349" v="1163" actId="113"/>
          <ac:spMkLst>
            <pc:docMk/>
            <pc:sldMk cId="1659442729" sldId="697"/>
            <ac:spMk id="3" creationId="{AA7639F0-A4F3-A16E-E2DA-A6369791F9F1}"/>
          </ac:spMkLst>
        </pc:spChg>
        <pc:picChg chg="add mod">
          <ac:chgData name="Dinh Nguyen" userId="75ea2f2f01fb72ed" providerId="LiveId" clId="{4D4FF88C-78DD-5749-A56E-369A16005E31}" dt="2023-05-29T00:15:41.413" v="1165" actId="1076"/>
          <ac:picMkLst>
            <pc:docMk/>
            <pc:sldMk cId="1659442729" sldId="697"/>
            <ac:picMk id="2" creationId="{07A75476-0998-B63E-8556-A0D4475FE53B}"/>
          </ac:picMkLst>
        </pc:picChg>
        <pc:picChg chg="del">
          <ac:chgData name="Dinh Nguyen" userId="75ea2f2f01fb72ed" providerId="LiveId" clId="{4D4FF88C-78DD-5749-A56E-369A16005E31}" dt="2023-05-29T00:15:14.570" v="1158" actId="478"/>
          <ac:picMkLst>
            <pc:docMk/>
            <pc:sldMk cId="1659442729" sldId="697"/>
            <ac:picMk id="4" creationId="{F4E8235B-D410-C714-6D22-10BB4E2E80D1}"/>
          </ac:picMkLst>
        </pc:picChg>
      </pc:sldChg>
      <pc:sldChg chg="addSp delSp modSp add mod">
        <pc:chgData name="Dinh Nguyen" userId="75ea2f2f01fb72ed" providerId="LiveId" clId="{4D4FF88C-78DD-5749-A56E-369A16005E31}" dt="2023-05-29T00:17:09.875" v="1213"/>
        <pc:sldMkLst>
          <pc:docMk/>
          <pc:sldMk cId="428449034" sldId="698"/>
        </pc:sldMkLst>
        <pc:spChg chg="mod">
          <ac:chgData name="Dinh Nguyen" userId="75ea2f2f01fb72ed" providerId="LiveId" clId="{4D4FF88C-78DD-5749-A56E-369A16005E31}" dt="2023-05-29T00:17:06.190" v="1211" actId="20577"/>
          <ac:spMkLst>
            <pc:docMk/>
            <pc:sldMk cId="428449034" sldId="698"/>
            <ac:spMk id="3" creationId="{AA7639F0-A4F3-A16E-E2DA-A6369791F9F1}"/>
          </ac:spMkLst>
        </pc:spChg>
        <pc:spChg chg="add del mod">
          <ac:chgData name="Dinh Nguyen" userId="75ea2f2f01fb72ed" providerId="LiveId" clId="{4D4FF88C-78DD-5749-A56E-369A16005E31}" dt="2023-05-29T00:17:09.875" v="1213"/>
          <ac:spMkLst>
            <pc:docMk/>
            <pc:sldMk cId="428449034" sldId="698"/>
            <ac:spMk id="5" creationId="{0C8A8C48-654E-571B-87B7-81E3570B8C26}"/>
          </ac:spMkLst>
        </pc:spChg>
        <pc:picChg chg="del">
          <ac:chgData name="Dinh Nguyen" userId="75ea2f2f01fb72ed" providerId="LiveId" clId="{4D4FF88C-78DD-5749-A56E-369A16005E31}" dt="2023-05-29T00:16:33.453" v="1167" actId="478"/>
          <ac:picMkLst>
            <pc:docMk/>
            <pc:sldMk cId="428449034" sldId="698"/>
            <ac:picMk id="2" creationId="{07A75476-0998-B63E-8556-A0D4475FE53B}"/>
          </ac:picMkLst>
        </pc:picChg>
        <pc:picChg chg="add mod">
          <ac:chgData name="Dinh Nguyen" userId="75ea2f2f01fb72ed" providerId="LiveId" clId="{4D4FF88C-78DD-5749-A56E-369A16005E31}" dt="2023-05-29T00:16:58.982" v="1174" actId="1076"/>
          <ac:picMkLst>
            <pc:docMk/>
            <pc:sldMk cId="428449034" sldId="698"/>
            <ac:picMk id="4" creationId="{440F3E97-045D-C443-52D6-99AD3A68F92C}"/>
          </ac:picMkLst>
        </pc:picChg>
      </pc:sldChg>
      <pc:sldChg chg="addSp delSp modSp add mod">
        <pc:chgData name="Dinh Nguyen" userId="75ea2f2f01fb72ed" providerId="LiveId" clId="{4D4FF88C-78DD-5749-A56E-369A16005E31}" dt="2023-05-29T00:17:47.231" v="1222" actId="14100"/>
        <pc:sldMkLst>
          <pc:docMk/>
          <pc:sldMk cId="1854704026" sldId="699"/>
        </pc:sldMkLst>
        <pc:spChg chg="mod">
          <ac:chgData name="Dinh Nguyen" userId="75ea2f2f01fb72ed" providerId="LiveId" clId="{4D4FF88C-78DD-5749-A56E-369A16005E31}" dt="2023-05-29T00:17:29.395" v="1216"/>
          <ac:spMkLst>
            <pc:docMk/>
            <pc:sldMk cId="1854704026" sldId="699"/>
            <ac:spMk id="3" creationId="{AA7639F0-A4F3-A16E-E2DA-A6369791F9F1}"/>
          </ac:spMkLst>
        </pc:spChg>
        <pc:spChg chg="add del">
          <ac:chgData name="Dinh Nguyen" userId="75ea2f2f01fb72ed" providerId="LiveId" clId="{4D4FF88C-78DD-5749-A56E-369A16005E31}" dt="2023-05-29T00:17:35.588" v="1218" actId="478"/>
          <ac:spMkLst>
            <pc:docMk/>
            <pc:sldMk cId="1854704026" sldId="699"/>
            <ac:spMk id="5" creationId="{CFF2BC42-888C-9E0D-B681-40644F69CACD}"/>
          </ac:spMkLst>
        </pc:spChg>
        <pc:picChg chg="del">
          <ac:chgData name="Dinh Nguyen" userId="75ea2f2f01fb72ed" providerId="LiveId" clId="{4D4FF88C-78DD-5749-A56E-369A16005E31}" dt="2023-05-29T00:17:25.584" v="1215" actId="478"/>
          <ac:picMkLst>
            <pc:docMk/>
            <pc:sldMk cId="1854704026" sldId="699"/>
            <ac:picMk id="4" creationId="{440F3E97-045D-C443-52D6-99AD3A68F92C}"/>
          </ac:picMkLst>
        </pc:picChg>
        <pc:picChg chg="add mod">
          <ac:chgData name="Dinh Nguyen" userId="75ea2f2f01fb72ed" providerId="LiveId" clId="{4D4FF88C-78DD-5749-A56E-369A16005E31}" dt="2023-05-29T00:17:47.231" v="1222" actId="14100"/>
          <ac:picMkLst>
            <pc:docMk/>
            <pc:sldMk cId="1854704026" sldId="699"/>
            <ac:picMk id="6" creationId="{ADAD6E48-A3A2-67BC-541F-9218DB55C273}"/>
          </ac:picMkLst>
        </pc:picChg>
      </pc:sldChg>
      <pc:sldChg chg="addSp delSp modSp add mod">
        <pc:chgData name="Dinh Nguyen" userId="75ea2f2f01fb72ed" providerId="LiveId" clId="{4D4FF88C-78DD-5749-A56E-369A16005E31}" dt="2023-05-29T00:18:20.702" v="1234" actId="14100"/>
        <pc:sldMkLst>
          <pc:docMk/>
          <pc:sldMk cId="2850486306" sldId="700"/>
        </pc:sldMkLst>
        <pc:spChg chg="mod">
          <ac:chgData name="Dinh Nguyen" userId="75ea2f2f01fb72ed" providerId="LiveId" clId="{4D4FF88C-78DD-5749-A56E-369A16005E31}" dt="2023-05-29T00:18:12.982" v="1232" actId="113"/>
          <ac:spMkLst>
            <pc:docMk/>
            <pc:sldMk cId="2850486306" sldId="700"/>
            <ac:spMk id="3" creationId="{AA7639F0-A4F3-A16E-E2DA-A6369791F9F1}"/>
          </ac:spMkLst>
        </pc:spChg>
        <pc:spChg chg="add del">
          <ac:chgData name="Dinh Nguyen" userId="75ea2f2f01fb72ed" providerId="LiveId" clId="{4D4FF88C-78DD-5749-A56E-369A16005E31}" dt="2023-05-29T00:18:01.825" v="1226" actId="22"/>
          <ac:spMkLst>
            <pc:docMk/>
            <pc:sldMk cId="2850486306" sldId="700"/>
            <ac:spMk id="4" creationId="{ABF7A660-5E64-2F3D-7D49-E51732A99BBB}"/>
          </ac:spMkLst>
        </pc:spChg>
        <pc:picChg chg="add mod">
          <ac:chgData name="Dinh Nguyen" userId="75ea2f2f01fb72ed" providerId="LiveId" clId="{4D4FF88C-78DD-5749-A56E-369A16005E31}" dt="2023-05-29T00:18:20.702" v="1234" actId="14100"/>
          <ac:picMkLst>
            <pc:docMk/>
            <pc:sldMk cId="2850486306" sldId="700"/>
            <ac:picMk id="5" creationId="{A408795B-9D2F-EFA1-0FA0-D4A5E8B39B7A}"/>
          </ac:picMkLst>
        </pc:picChg>
        <pc:picChg chg="add del">
          <ac:chgData name="Dinh Nguyen" userId="75ea2f2f01fb72ed" providerId="LiveId" clId="{4D4FF88C-78DD-5749-A56E-369A16005E31}" dt="2023-05-29T00:18:04.682" v="1228" actId="478"/>
          <ac:picMkLst>
            <pc:docMk/>
            <pc:sldMk cId="2850486306" sldId="700"/>
            <ac:picMk id="6" creationId="{ADAD6E48-A3A2-67BC-541F-9218DB55C273}"/>
          </ac:picMkLst>
        </pc:picChg>
      </pc:sldChg>
      <pc:sldChg chg="addSp delSp modSp add mod">
        <pc:chgData name="Dinh Nguyen" userId="75ea2f2f01fb72ed" providerId="LiveId" clId="{4D4FF88C-78DD-5749-A56E-369A16005E31}" dt="2023-05-29T00:20:13.936" v="1465" actId="1076"/>
        <pc:sldMkLst>
          <pc:docMk/>
          <pc:sldMk cId="1828873476" sldId="701"/>
        </pc:sldMkLst>
        <pc:spChg chg="mod">
          <ac:chgData name="Dinh Nguyen" userId="75ea2f2f01fb72ed" providerId="LiveId" clId="{4D4FF88C-78DD-5749-A56E-369A16005E31}" dt="2023-05-29T00:20:00.165" v="1460" actId="20577"/>
          <ac:spMkLst>
            <pc:docMk/>
            <pc:sldMk cId="1828873476" sldId="701"/>
            <ac:spMk id="3" creationId="{AA7639F0-A4F3-A16E-E2DA-A6369791F9F1}"/>
          </ac:spMkLst>
        </pc:spChg>
        <pc:picChg chg="add mod">
          <ac:chgData name="Dinh Nguyen" userId="75ea2f2f01fb72ed" providerId="LiveId" clId="{4D4FF88C-78DD-5749-A56E-369A16005E31}" dt="2023-05-29T00:20:13.936" v="1465" actId="1076"/>
          <ac:picMkLst>
            <pc:docMk/>
            <pc:sldMk cId="1828873476" sldId="701"/>
            <ac:picMk id="2" creationId="{B8CB6FD1-DAB2-9AF3-EFF5-94531C98D1BB}"/>
          </ac:picMkLst>
        </pc:picChg>
        <pc:picChg chg="del">
          <ac:chgData name="Dinh Nguyen" userId="75ea2f2f01fb72ed" providerId="LiveId" clId="{4D4FF88C-78DD-5749-A56E-369A16005E31}" dt="2023-05-29T00:18:41.837" v="1236" actId="478"/>
          <ac:picMkLst>
            <pc:docMk/>
            <pc:sldMk cId="1828873476" sldId="701"/>
            <ac:picMk id="5" creationId="{A408795B-9D2F-EFA1-0FA0-D4A5E8B39B7A}"/>
          </ac:picMkLst>
        </pc:picChg>
      </pc:sldChg>
      <pc:sldChg chg="addSp delSp modSp add mod">
        <pc:chgData name="Dinh Nguyen" userId="75ea2f2f01fb72ed" providerId="LiveId" clId="{4D4FF88C-78DD-5749-A56E-369A16005E31}" dt="2023-05-29T00:21:31.384" v="1634" actId="20577"/>
        <pc:sldMkLst>
          <pc:docMk/>
          <pc:sldMk cId="2825341898" sldId="702"/>
        </pc:sldMkLst>
        <pc:spChg chg="mod">
          <ac:chgData name="Dinh Nguyen" userId="75ea2f2f01fb72ed" providerId="LiveId" clId="{4D4FF88C-78DD-5749-A56E-369A16005E31}" dt="2023-05-29T00:21:31.384" v="1634" actId="20577"/>
          <ac:spMkLst>
            <pc:docMk/>
            <pc:sldMk cId="2825341898" sldId="702"/>
            <ac:spMk id="3" creationId="{AA7639F0-A4F3-A16E-E2DA-A6369791F9F1}"/>
          </ac:spMkLst>
        </pc:spChg>
        <pc:picChg chg="del">
          <ac:chgData name="Dinh Nguyen" userId="75ea2f2f01fb72ed" providerId="LiveId" clId="{4D4FF88C-78DD-5749-A56E-369A16005E31}" dt="2023-05-29T00:20:34.296" v="1467" actId="478"/>
          <ac:picMkLst>
            <pc:docMk/>
            <pc:sldMk cId="2825341898" sldId="702"/>
            <ac:picMk id="2" creationId="{B8CB6FD1-DAB2-9AF3-EFF5-94531C98D1BB}"/>
          </ac:picMkLst>
        </pc:picChg>
        <pc:picChg chg="add mod">
          <ac:chgData name="Dinh Nguyen" userId="75ea2f2f01fb72ed" providerId="LiveId" clId="{4D4FF88C-78DD-5749-A56E-369A16005E31}" dt="2023-05-29T00:21:24.888" v="1626" actId="1076"/>
          <ac:picMkLst>
            <pc:docMk/>
            <pc:sldMk cId="2825341898" sldId="702"/>
            <ac:picMk id="4" creationId="{CD360641-93A1-7CB6-B96A-142BD9752F29}"/>
          </ac:picMkLst>
        </pc:picChg>
      </pc:sldChg>
      <pc:sldChg chg="addSp delSp modSp add del mod">
        <pc:chgData name="Dinh Nguyen" userId="75ea2f2f01fb72ed" providerId="LiveId" clId="{4D4FF88C-78DD-5749-A56E-369A16005E31}" dt="2023-05-29T00:22:27.831" v="1644" actId="2696"/>
        <pc:sldMkLst>
          <pc:docMk/>
          <pc:sldMk cId="1339904674" sldId="703"/>
        </pc:sldMkLst>
        <pc:spChg chg="mod">
          <ac:chgData name="Dinh Nguyen" userId="75ea2f2f01fb72ed" providerId="LiveId" clId="{4D4FF88C-78DD-5749-A56E-369A16005E31}" dt="2023-05-29T00:21:56.418" v="1639"/>
          <ac:spMkLst>
            <pc:docMk/>
            <pc:sldMk cId="1339904674" sldId="703"/>
            <ac:spMk id="3" creationId="{AA7639F0-A4F3-A16E-E2DA-A6369791F9F1}"/>
          </ac:spMkLst>
        </pc:spChg>
        <pc:picChg chg="add mod">
          <ac:chgData name="Dinh Nguyen" userId="75ea2f2f01fb72ed" providerId="LiveId" clId="{4D4FF88C-78DD-5749-A56E-369A16005E31}" dt="2023-05-29T00:22:13.569" v="1642" actId="1076"/>
          <ac:picMkLst>
            <pc:docMk/>
            <pc:sldMk cId="1339904674" sldId="703"/>
            <ac:picMk id="2" creationId="{F25029FC-B1EB-3BA9-D609-E4C46D518B6D}"/>
          </ac:picMkLst>
        </pc:picChg>
        <pc:picChg chg="del">
          <ac:chgData name="Dinh Nguyen" userId="75ea2f2f01fb72ed" providerId="LiveId" clId="{4D4FF88C-78DD-5749-A56E-369A16005E31}" dt="2023-05-29T00:21:48.268" v="1636" actId="478"/>
          <ac:picMkLst>
            <pc:docMk/>
            <pc:sldMk cId="1339904674" sldId="703"/>
            <ac:picMk id="4" creationId="{CD360641-93A1-7CB6-B96A-142BD9752F29}"/>
          </ac:picMkLst>
        </pc:picChg>
      </pc:sldChg>
      <pc:sldChg chg="addSp delSp modSp add mod">
        <pc:chgData name="Dinh Nguyen" userId="75ea2f2f01fb72ed" providerId="LiveId" clId="{4D4FF88C-78DD-5749-A56E-369A16005E31}" dt="2023-05-29T00:22:54.585" v="1651"/>
        <pc:sldMkLst>
          <pc:docMk/>
          <pc:sldMk cId="3872945568" sldId="704"/>
        </pc:sldMkLst>
        <pc:spChg chg="mod">
          <ac:chgData name="Dinh Nguyen" userId="75ea2f2f01fb72ed" providerId="LiveId" clId="{4D4FF88C-78DD-5749-A56E-369A16005E31}" dt="2023-05-29T00:22:54.585" v="1651"/>
          <ac:spMkLst>
            <pc:docMk/>
            <pc:sldMk cId="3872945568" sldId="704"/>
            <ac:spMk id="3" creationId="{AA7639F0-A4F3-A16E-E2DA-A6369791F9F1}"/>
          </ac:spMkLst>
        </pc:spChg>
        <pc:picChg chg="del">
          <ac:chgData name="Dinh Nguyen" userId="75ea2f2f01fb72ed" providerId="LiveId" clId="{4D4FF88C-78DD-5749-A56E-369A16005E31}" dt="2023-05-29T00:22:31.484" v="1646" actId="478"/>
          <ac:picMkLst>
            <pc:docMk/>
            <pc:sldMk cId="3872945568" sldId="704"/>
            <ac:picMk id="2" creationId="{F25029FC-B1EB-3BA9-D609-E4C46D518B6D}"/>
          </ac:picMkLst>
        </pc:picChg>
        <pc:picChg chg="add mod">
          <ac:chgData name="Dinh Nguyen" userId="75ea2f2f01fb72ed" providerId="LiveId" clId="{4D4FF88C-78DD-5749-A56E-369A16005E31}" dt="2023-05-29T00:22:43.717" v="1650" actId="1076"/>
          <ac:picMkLst>
            <pc:docMk/>
            <pc:sldMk cId="3872945568" sldId="704"/>
            <ac:picMk id="4" creationId="{51B85286-D24F-A51A-E3DD-01A13BE933C9}"/>
          </ac:picMkLst>
        </pc:picChg>
      </pc:sldChg>
      <pc:sldChg chg="addSp delSp modSp add mod">
        <pc:chgData name="Dinh Nguyen" userId="75ea2f2f01fb72ed" providerId="LiveId" clId="{4D4FF88C-78DD-5749-A56E-369A16005E31}" dt="2023-05-29T00:23:36.100" v="1659" actId="1076"/>
        <pc:sldMkLst>
          <pc:docMk/>
          <pc:sldMk cId="3667761331" sldId="705"/>
        </pc:sldMkLst>
        <pc:spChg chg="mod">
          <ac:chgData name="Dinh Nguyen" userId="75ea2f2f01fb72ed" providerId="LiveId" clId="{4D4FF88C-78DD-5749-A56E-369A16005E31}" dt="2023-05-29T00:23:26.078" v="1656"/>
          <ac:spMkLst>
            <pc:docMk/>
            <pc:sldMk cId="3667761331" sldId="705"/>
            <ac:spMk id="3" creationId="{AA7639F0-A4F3-A16E-E2DA-A6369791F9F1}"/>
          </ac:spMkLst>
        </pc:spChg>
        <pc:spChg chg="add del">
          <ac:chgData name="Dinh Nguyen" userId="75ea2f2f01fb72ed" providerId="LiveId" clId="{4D4FF88C-78DD-5749-A56E-369A16005E31}" dt="2023-05-29T00:23:21.471" v="1655" actId="22"/>
          <ac:spMkLst>
            <pc:docMk/>
            <pc:sldMk cId="3667761331" sldId="705"/>
            <ac:spMk id="5" creationId="{3F3B7C4E-ADDE-F598-73D0-6B34C6BBE7C2}"/>
          </ac:spMkLst>
        </pc:spChg>
        <pc:picChg chg="del">
          <ac:chgData name="Dinh Nguyen" userId="75ea2f2f01fb72ed" providerId="LiveId" clId="{4D4FF88C-78DD-5749-A56E-369A16005E31}" dt="2023-05-29T00:23:19.320" v="1653" actId="478"/>
          <ac:picMkLst>
            <pc:docMk/>
            <pc:sldMk cId="3667761331" sldId="705"/>
            <ac:picMk id="4" creationId="{51B85286-D24F-A51A-E3DD-01A13BE933C9}"/>
          </ac:picMkLst>
        </pc:picChg>
        <pc:picChg chg="add mod">
          <ac:chgData name="Dinh Nguyen" userId="75ea2f2f01fb72ed" providerId="LiveId" clId="{4D4FF88C-78DD-5749-A56E-369A16005E31}" dt="2023-05-29T00:23:36.100" v="1659" actId="1076"/>
          <ac:picMkLst>
            <pc:docMk/>
            <pc:sldMk cId="3667761331" sldId="705"/>
            <ac:picMk id="6" creationId="{8A4B7E4E-1949-AFF6-996E-B45CB0AEF4AB}"/>
          </ac:picMkLst>
        </pc:picChg>
      </pc:sldChg>
      <pc:sldChg chg="addSp delSp modSp add mod">
        <pc:chgData name="Dinh Nguyen" userId="75ea2f2f01fb72ed" providerId="LiveId" clId="{4D4FF88C-78DD-5749-A56E-369A16005E31}" dt="2023-05-29T00:24:03.734" v="1666" actId="1076"/>
        <pc:sldMkLst>
          <pc:docMk/>
          <pc:sldMk cId="1117094836" sldId="706"/>
        </pc:sldMkLst>
        <pc:spChg chg="mod">
          <ac:chgData name="Dinh Nguyen" userId="75ea2f2f01fb72ed" providerId="LiveId" clId="{4D4FF88C-78DD-5749-A56E-369A16005E31}" dt="2023-05-29T00:23:57.097" v="1664" actId="113"/>
          <ac:spMkLst>
            <pc:docMk/>
            <pc:sldMk cId="1117094836" sldId="706"/>
            <ac:spMk id="3" creationId="{AA7639F0-A4F3-A16E-E2DA-A6369791F9F1}"/>
          </ac:spMkLst>
        </pc:spChg>
        <pc:picChg chg="add mod">
          <ac:chgData name="Dinh Nguyen" userId="75ea2f2f01fb72ed" providerId="LiveId" clId="{4D4FF88C-78DD-5749-A56E-369A16005E31}" dt="2023-05-29T00:24:03.734" v="1666" actId="1076"/>
          <ac:picMkLst>
            <pc:docMk/>
            <pc:sldMk cId="1117094836" sldId="706"/>
            <ac:picMk id="2" creationId="{F6186149-DBEA-3DF6-9D56-8244368DAFF2}"/>
          </ac:picMkLst>
        </pc:picChg>
        <pc:picChg chg="del">
          <ac:chgData name="Dinh Nguyen" userId="75ea2f2f01fb72ed" providerId="LiveId" clId="{4D4FF88C-78DD-5749-A56E-369A16005E31}" dt="2023-05-29T00:23:46.309" v="1661" actId="478"/>
          <ac:picMkLst>
            <pc:docMk/>
            <pc:sldMk cId="1117094836" sldId="706"/>
            <ac:picMk id="6" creationId="{8A4B7E4E-1949-AFF6-996E-B45CB0AEF4AB}"/>
          </ac:picMkLst>
        </pc:picChg>
      </pc:sldChg>
      <pc:sldChg chg="addSp delSp modSp add mod">
        <pc:chgData name="Dinh Nguyen" userId="75ea2f2f01fb72ed" providerId="LiveId" clId="{4D4FF88C-78DD-5749-A56E-369A16005E31}" dt="2023-05-29T00:24:46.485" v="1678" actId="1076"/>
        <pc:sldMkLst>
          <pc:docMk/>
          <pc:sldMk cId="708786027" sldId="707"/>
        </pc:sldMkLst>
        <pc:spChg chg="mod">
          <ac:chgData name="Dinh Nguyen" userId="75ea2f2f01fb72ed" providerId="LiveId" clId="{4D4FF88C-78DD-5749-A56E-369A16005E31}" dt="2023-05-29T00:24:40.576" v="1677" actId="113"/>
          <ac:spMkLst>
            <pc:docMk/>
            <pc:sldMk cId="708786027" sldId="707"/>
            <ac:spMk id="3" creationId="{AA7639F0-A4F3-A16E-E2DA-A6369791F9F1}"/>
          </ac:spMkLst>
        </pc:spChg>
        <pc:picChg chg="del">
          <ac:chgData name="Dinh Nguyen" userId="75ea2f2f01fb72ed" providerId="LiveId" clId="{4D4FF88C-78DD-5749-A56E-369A16005E31}" dt="2023-05-29T00:24:14.223" v="1668" actId="478"/>
          <ac:picMkLst>
            <pc:docMk/>
            <pc:sldMk cId="708786027" sldId="707"/>
            <ac:picMk id="2" creationId="{F6186149-DBEA-3DF6-9D56-8244368DAFF2}"/>
          </ac:picMkLst>
        </pc:picChg>
        <pc:picChg chg="add mod">
          <ac:chgData name="Dinh Nguyen" userId="75ea2f2f01fb72ed" providerId="LiveId" clId="{4D4FF88C-78DD-5749-A56E-369A16005E31}" dt="2023-05-29T00:24:46.485" v="1678" actId="1076"/>
          <ac:picMkLst>
            <pc:docMk/>
            <pc:sldMk cId="708786027" sldId="707"/>
            <ac:picMk id="4" creationId="{A85BFA40-3393-A54E-0CC5-49F016E8766E}"/>
          </ac:picMkLst>
        </pc:picChg>
      </pc:sldChg>
      <pc:sldChg chg="addSp delSp modSp add mod">
        <pc:chgData name="Dinh Nguyen" userId="75ea2f2f01fb72ed" providerId="LiveId" clId="{4D4FF88C-78DD-5749-A56E-369A16005E31}" dt="2023-05-29T00:25:26.384" v="1728" actId="113"/>
        <pc:sldMkLst>
          <pc:docMk/>
          <pc:sldMk cId="3656239621" sldId="708"/>
        </pc:sldMkLst>
        <pc:spChg chg="mod">
          <ac:chgData name="Dinh Nguyen" userId="75ea2f2f01fb72ed" providerId="LiveId" clId="{4D4FF88C-78DD-5749-A56E-369A16005E31}" dt="2023-05-29T00:25:26.384" v="1728" actId="113"/>
          <ac:spMkLst>
            <pc:docMk/>
            <pc:sldMk cId="3656239621" sldId="708"/>
            <ac:spMk id="3" creationId="{AA7639F0-A4F3-A16E-E2DA-A6369791F9F1}"/>
          </ac:spMkLst>
        </pc:spChg>
        <pc:picChg chg="add mod">
          <ac:chgData name="Dinh Nguyen" userId="75ea2f2f01fb72ed" providerId="LiveId" clId="{4D4FF88C-78DD-5749-A56E-369A16005E31}" dt="2023-05-29T00:25:12.817" v="1684" actId="1076"/>
          <ac:picMkLst>
            <pc:docMk/>
            <pc:sldMk cId="3656239621" sldId="708"/>
            <ac:picMk id="2" creationId="{4E37DFFA-B4B1-21AA-0CAF-751D2D82994A}"/>
          </ac:picMkLst>
        </pc:picChg>
        <pc:picChg chg="del">
          <ac:chgData name="Dinh Nguyen" userId="75ea2f2f01fb72ed" providerId="LiveId" clId="{4D4FF88C-78DD-5749-A56E-369A16005E31}" dt="2023-05-29T00:25:01.403" v="1680" actId="478"/>
          <ac:picMkLst>
            <pc:docMk/>
            <pc:sldMk cId="3656239621" sldId="708"/>
            <ac:picMk id="4" creationId="{A85BFA40-3393-A54E-0CC5-49F016E8766E}"/>
          </ac:picMkLst>
        </pc:picChg>
      </pc:sldChg>
    </pc:docChg>
  </pc:docChgLst>
  <pc:docChgLst>
    <pc:chgData name="Dinh Nguyen" userId="75ea2f2f01fb72ed" providerId="LiveId" clId="{33E9C4AA-0E5C-C646-8BC9-E93969CBD77F}"/>
    <pc:docChg chg="undo custSel addSld delSld modSld sldOrd">
      <pc:chgData name="Dinh Nguyen" userId="75ea2f2f01fb72ed" providerId="LiveId" clId="{33E9C4AA-0E5C-C646-8BC9-E93969CBD77F}" dt="2023-05-22T03:29:41.055" v="1539" actId="113"/>
      <pc:docMkLst>
        <pc:docMk/>
      </pc:docMkLst>
      <pc:sldChg chg="modSp mod">
        <pc:chgData name="Dinh Nguyen" userId="75ea2f2f01fb72ed" providerId="LiveId" clId="{33E9C4AA-0E5C-C646-8BC9-E93969CBD77F}" dt="2023-05-22T02:24:47.938" v="7" actId="20577"/>
        <pc:sldMkLst>
          <pc:docMk/>
          <pc:sldMk cId="0" sldId="256"/>
        </pc:sldMkLst>
        <pc:spChg chg="mod">
          <ac:chgData name="Dinh Nguyen" userId="75ea2f2f01fb72ed" providerId="LiveId" clId="{33E9C4AA-0E5C-C646-8BC9-E93969CBD77F}" dt="2023-05-22T02:24:47.938" v="7" actId="20577"/>
          <ac:spMkLst>
            <pc:docMk/>
            <pc:sldMk cId="0" sldId="256"/>
            <ac:spMk id="104" creationId="{00000000-0000-0000-0000-000000000000}"/>
          </ac:spMkLst>
        </pc:spChg>
        <pc:spChg chg="mod">
          <ac:chgData name="Dinh Nguyen" userId="75ea2f2f01fb72ed" providerId="LiveId" clId="{33E9C4AA-0E5C-C646-8BC9-E93969CBD77F}" dt="2023-05-22T02:24:43.853" v="1" actId="20577"/>
          <ac:spMkLst>
            <pc:docMk/>
            <pc:sldMk cId="0" sldId="256"/>
            <ac:spMk id="105" creationId="{00000000-0000-0000-0000-000000000000}"/>
          </ac:spMkLst>
        </pc:spChg>
      </pc:sldChg>
      <pc:sldChg chg="modSp mod">
        <pc:chgData name="Dinh Nguyen" userId="75ea2f2f01fb72ed" providerId="LiveId" clId="{33E9C4AA-0E5C-C646-8BC9-E93969CBD77F}" dt="2023-05-22T02:37:04.006" v="265" actId="20577"/>
        <pc:sldMkLst>
          <pc:docMk/>
          <pc:sldMk cId="0" sldId="257"/>
        </pc:sldMkLst>
        <pc:spChg chg="mod">
          <ac:chgData name="Dinh Nguyen" userId="75ea2f2f01fb72ed" providerId="LiveId" clId="{33E9C4AA-0E5C-C646-8BC9-E93969CBD77F}" dt="2023-05-22T02:37:04.006" v="265" actId="20577"/>
          <ac:spMkLst>
            <pc:docMk/>
            <pc:sldMk cId="0" sldId="257"/>
            <ac:spMk id="111" creationId="{00000000-0000-0000-0000-000000000000}"/>
          </ac:spMkLst>
        </pc:spChg>
      </pc:sldChg>
      <pc:sldChg chg="modSp mod">
        <pc:chgData name="Dinh Nguyen" userId="75ea2f2f01fb72ed" providerId="LiveId" clId="{33E9C4AA-0E5C-C646-8BC9-E93969CBD77F}" dt="2023-05-22T03:05:08.104" v="804" actId="20577"/>
        <pc:sldMkLst>
          <pc:docMk/>
          <pc:sldMk cId="0" sldId="258"/>
        </pc:sldMkLst>
        <pc:spChg chg="mod">
          <ac:chgData name="Dinh Nguyen" userId="75ea2f2f01fb72ed" providerId="LiveId" clId="{33E9C4AA-0E5C-C646-8BC9-E93969CBD77F}" dt="2023-05-22T03:05:08.104" v="804" actId="20577"/>
          <ac:spMkLst>
            <pc:docMk/>
            <pc:sldMk cId="0" sldId="258"/>
            <ac:spMk id="116" creationId="{00000000-0000-0000-0000-000000000000}"/>
          </ac:spMkLst>
        </pc:spChg>
      </pc:sldChg>
      <pc:sldChg chg="modSp mod">
        <pc:chgData name="Dinh Nguyen" userId="75ea2f2f01fb72ed" providerId="LiveId" clId="{33E9C4AA-0E5C-C646-8BC9-E93969CBD77F}" dt="2023-05-22T02:37:46.830" v="309" actId="20577"/>
        <pc:sldMkLst>
          <pc:docMk/>
          <pc:sldMk cId="0" sldId="259"/>
        </pc:sldMkLst>
        <pc:spChg chg="mod">
          <ac:chgData name="Dinh Nguyen" userId="75ea2f2f01fb72ed" providerId="LiveId" clId="{33E9C4AA-0E5C-C646-8BC9-E93969CBD77F}" dt="2023-05-22T02:37:46.830" v="309" actId="20577"/>
          <ac:spMkLst>
            <pc:docMk/>
            <pc:sldMk cId="0" sldId="259"/>
            <ac:spMk id="125" creationId="{00000000-0000-0000-0000-000000000000}"/>
          </ac:spMkLst>
        </pc:spChg>
      </pc:sldChg>
      <pc:sldChg chg="modSp mod">
        <pc:chgData name="Dinh Nguyen" userId="75ea2f2f01fb72ed" providerId="LiveId" clId="{33E9C4AA-0E5C-C646-8BC9-E93969CBD77F}" dt="2023-05-22T02:38:03.878" v="356" actId="20577"/>
        <pc:sldMkLst>
          <pc:docMk/>
          <pc:sldMk cId="0" sldId="260"/>
        </pc:sldMkLst>
        <pc:spChg chg="mod">
          <ac:chgData name="Dinh Nguyen" userId="75ea2f2f01fb72ed" providerId="LiveId" clId="{33E9C4AA-0E5C-C646-8BC9-E93969CBD77F}" dt="2023-05-22T02:38:03.878" v="356" actId="20577"/>
          <ac:spMkLst>
            <pc:docMk/>
            <pc:sldMk cId="0" sldId="260"/>
            <ac:spMk id="131" creationId="{00000000-0000-0000-0000-000000000000}"/>
          </ac:spMkLst>
        </pc:spChg>
      </pc:sldChg>
      <pc:sldChg chg="addSp delSp modSp mod">
        <pc:chgData name="Dinh Nguyen" userId="75ea2f2f01fb72ed" providerId="LiveId" clId="{33E9C4AA-0E5C-C646-8BC9-E93969CBD77F}" dt="2023-05-22T02:40:09.872" v="424" actId="1076"/>
        <pc:sldMkLst>
          <pc:docMk/>
          <pc:sldMk cId="0" sldId="261"/>
        </pc:sldMkLst>
        <pc:spChg chg="mod">
          <ac:chgData name="Dinh Nguyen" userId="75ea2f2f01fb72ed" providerId="LiveId" clId="{33E9C4AA-0E5C-C646-8BC9-E93969CBD77F}" dt="2023-05-22T02:38:27.420" v="402" actId="20577"/>
          <ac:spMkLst>
            <pc:docMk/>
            <pc:sldMk cId="0" sldId="261"/>
            <ac:spMk id="139" creationId="{00000000-0000-0000-0000-000000000000}"/>
          </ac:spMkLst>
        </pc:spChg>
        <pc:spChg chg="mod">
          <ac:chgData name="Dinh Nguyen" userId="75ea2f2f01fb72ed" providerId="LiveId" clId="{33E9C4AA-0E5C-C646-8BC9-E93969CBD77F}" dt="2023-05-22T02:39:39.388" v="420" actId="14100"/>
          <ac:spMkLst>
            <pc:docMk/>
            <pc:sldMk cId="0" sldId="261"/>
            <ac:spMk id="140" creationId="{00000000-0000-0000-0000-000000000000}"/>
          </ac:spMkLst>
        </pc:spChg>
        <pc:grpChg chg="del">
          <ac:chgData name="Dinh Nguyen" userId="75ea2f2f01fb72ed" providerId="LiveId" clId="{33E9C4AA-0E5C-C646-8BC9-E93969CBD77F}" dt="2023-05-22T02:39:03.385" v="414" actId="478"/>
          <ac:grpSpMkLst>
            <pc:docMk/>
            <pc:sldMk cId="0" sldId="261"/>
            <ac:grpSpMk id="141" creationId="{00000000-0000-0000-0000-000000000000}"/>
          </ac:grpSpMkLst>
        </pc:grpChg>
        <pc:picChg chg="add mod">
          <ac:chgData name="Dinh Nguyen" userId="75ea2f2f01fb72ed" providerId="LiveId" clId="{33E9C4AA-0E5C-C646-8BC9-E93969CBD77F}" dt="2023-05-22T02:40:09.872" v="424" actId="1076"/>
          <ac:picMkLst>
            <pc:docMk/>
            <pc:sldMk cId="0" sldId="261"/>
            <ac:picMk id="1026" creationId="{EAFE67CD-2625-6C4F-06F4-454B597145BF}"/>
          </ac:picMkLst>
        </pc:picChg>
      </pc:sldChg>
      <pc:sldChg chg="del">
        <pc:chgData name="Dinh Nguyen" userId="75ea2f2f01fb72ed" providerId="LiveId" clId="{33E9C4AA-0E5C-C646-8BC9-E93969CBD77F}" dt="2023-05-22T02:38:18.747" v="357" actId="2696"/>
        <pc:sldMkLst>
          <pc:docMk/>
          <pc:sldMk cId="0" sldId="262"/>
        </pc:sldMkLst>
      </pc:sldChg>
      <pc:sldChg chg="del">
        <pc:chgData name="Dinh Nguyen" userId="75ea2f2f01fb72ed" providerId="LiveId" clId="{33E9C4AA-0E5C-C646-8BC9-E93969CBD77F}" dt="2023-05-22T02:38:18.763" v="369" actId="2696"/>
        <pc:sldMkLst>
          <pc:docMk/>
          <pc:sldMk cId="0" sldId="263"/>
        </pc:sldMkLst>
      </pc:sldChg>
      <pc:sldChg chg="del">
        <pc:chgData name="Dinh Nguyen" userId="75ea2f2f01fb72ed" providerId="LiveId" clId="{33E9C4AA-0E5C-C646-8BC9-E93969CBD77F}" dt="2023-05-22T02:38:18.767" v="370" actId="2696"/>
        <pc:sldMkLst>
          <pc:docMk/>
          <pc:sldMk cId="0" sldId="264"/>
        </pc:sldMkLst>
      </pc:sldChg>
      <pc:sldChg chg="del">
        <pc:chgData name="Dinh Nguyen" userId="75ea2f2f01fb72ed" providerId="LiveId" clId="{33E9C4AA-0E5C-C646-8BC9-E93969CBD77F}" dt="2023-05-22T02:38:18.790" v="388" actId="2696"/>
        <pc:sldMkLst>
          <pc:docMk/>
          <pc:sldMk cId="0" sldId="265"/>
        </pc:sldMkLst>
      </pc:sldChg>
      <pc:sldChg chg="del">
        <pc:chgData name="Dinh Nguyen" userId="75ea2f2f01fb72ed" providerId="LiveId" clId="{33E9C4AA-0E5C-C646-8BC9-E93969CBD77F}" dt="2023-05-22T02:38:18.776" v="381" actId="2696"/>
        <pc:sldMkLst>
          <pc:docMk/>
          <pc:sldMk cId="0" sldId="266"/>
        </pc:sldMkLst>
      </pc:sldChg>
      <pc:sldChg chg="del">
        <pc:chgData name="Dinh Nguyen" userId="75ea2f2f01fb72ed" providerId="LiveId" clId="{33E9C4AA-0E5C-C646-8BC9-E93969CBD77F}" dt="2023-05-22T02:38:18.780" v="386" actId="2696"/>
        <pc:sldMkLst>
          <pc:docMk/>
          <pc:sldMk cId="0" sldId="267"/>
        </pc:sldMkLst>
      </pc:sldChg>
      <pc:sldChg chg="del">
        <pc:chgData name="Dinh Nguyen" userId="75ea2f2f01fb72ed" providerId="LiveId" clId="{33E9C4AA-0E5C-C646-8BC9-E93969CBD77F}" dt="2023-05-22T02:38:18.748" v="358" actId="2696"/>
        <pc:sldMkLst>
          <pc:docMk/>
          <pc:sldMk cId="0" sldId="268"/>
        </pc:sldMkLst>
      </pc:sldChg>
      <pc:sldChg chg="del">
        <pc:chgData name="Dinh Nguyen" userId="75ea2f2f01fb72ed" providerId="LiveId" clId="{33E9C4AA-0E5C-C646-8BC9-E93969CBD77F}" dt="2023-05-22T02:38:18.770" v="374" actId="2696"/>
        <pc:sldMkLst>
          <pc:docMk/>
          <pc:sldMk cId="0" sldId="269"/>
        </pc:sldMkLst>
      </pc:sldChg>
      <pc:sldChg chg="del">
        <pc:chgData name="Dinh Nguyen" userId="75ea2f2f01fb72ed" providerId="LiveId" clId="{33E9C4AA-0E5C-C646-8BC9-E93969CBD77F}" dt="2023-05-22T02:38:18.778" v="383" actId="2696"/>
        <pc:sldMkLst>
          <pc:docMk/>
          <pc:sldMk cId="0" sldId="270"/>
        </pc:sldMkLst>
      </pc:sldChg>
      <pc:sldChg chg="del">
        <pc:chgData name="Dinh Nguyen" userId="75ea2f2f01fb72ed" providerId="LiveId" clId="{33E9C4AA-0E5C-C646-8BC9-E93969CBD77F}" dt="2023-05-22T02:38:18.755" v="365" actId="2696"/>
        <pc:sldMkLst>
          <pc:docMk/>
          <pc:sldMk cId="0" sldId="271"/>
        </pc:sldMkLst>
      </pc:sldChg>
      <pc:sldChg chg="del">
        <pc:chgData name="Dinh Nguyen" userId="75ea2f2f01fb72ed" providerId="LiveId" clId="{33E9C4AA-0E5C-C646-8BC9-E93969CBD77F}" dt="2023-05-22T02:38:18.780" v="387" actId="2696"/>
        <pc:sldMkLst>
          <pc:docMk/>
          <pc:sldMk cId="0" sldId="272"/>
        </pc:sldMkLst>
      </pc:sldChg>
      <pc:sldChg chg="del">
        <pc:chgData name="Dinh Nguyen" userId="75ea2f2f01fb72ed" providerId="LiveId" clId="{33E9C4AA-0E5C-C646-8BC9-E93969CBD77F}" dt="2023-05-22T02:38:18.757" v="368" actId="2696"/>
        <pc:sldMkLst>
          <pc:docMk/>
          <pc:sldMk cId="0" sldId="273"/>
        </pc:sldMkLst>
      </pc:sldChg>
      <pc:sldChg chg="del">
        <pc:chgData name="Dinh Nguyen" userId="75ea2f2f01fb72ed" providerId="LiveId" clId="{33E9C4AA-0E5C-C646-8BC9-E93969CBD77F}" dt="2023-05-22T02:38:18.753" v="363" actId="2696"/>
        <pc:sldMkLst>
          <pc:docMk/>
          <pc:sldMk cId="0" sldId="274"/>
        </pc:sldMkLst>
      </pc:sldChg>
      <pc:sldChg chg="del">
        <pc:chgData name="Dinh Nguyen" userId="75ea2f2f01fb72ed" providerId="LiveId" clId="{33E9C4AA-0E5C-C646-8BC9-E93969CBD77F}" dt="2023-05-22T02:38:18.757" v="367" actId="2696"/>
        <pc:sldMkLst>
          <pc:docMk/>
          <pc:sldMk cId="0" sldId="275"/>
        </pc:sldMkLst>
      </pc:sldChg>
      <pc:sldChg chg="del">
        <pc:chgData name="Dinh Nguyen" userId="75ea2f2f01fb72ed" providerId="LiveId" clId="{33E9C4AA-0E5C-C646-8BC9-E93969CBD77F}" dt="2023-05-22T02:38:18.768" v="371" actId="2696"/>
        <pc:sldMkLst>
          <pc:docMk/>
          <pc:sldMk cId="0" sldId="276"/>
        </pc:sldMkLst>
      </pc:sldChg>
      <pc:sldChg chg="del">
        <pc:chgData name="Dinh Nguyen" userId="75ea2f2f01fb72ed" providerId="LiveId" clId="{33E9C4AA-0E5C-C646-8BC9-E93969CBD77F}" dt="2023-05-22T02:38:18.802" v="390" actId="2696"/>
        <pc:sldMkLst>
          <pc:docMk/>
          <pc:sldMk cId="0" sldId="277"/>
        </pc:sldMkLst>
      </pc:sldChg>
      <pc:sldChg chg="del">
        <pc:chgData name="Dinh Nguyen" userId="75ea2f2f01fb72ed" providerId="LiveId" clId="{33E9C4AA-0E5C-C646-8BC9-E93969CBD77F}" dt="2023-05-22T02:38:18.751" v="361" actId="2696"/>
        <pc:sldMkLst>
          <pc:docMk/>
          <pc:sldMk cId="0" sldId="278"/>
        </pc:sldMkLst>
      </pc:sldChg>
      <pc:sldChg chg="del">
        <pc:chgData name="Dinh Nguyen" userId="75ea2f2f01fb72ed" providerId="LiveId" clId="{33E9C4AA-0E5C-C646-8BC9-E93969CBD77F}" dt="2023-05-22T02:38:18.771" v="375" actId="2696"/>
        <pc:sldMkLst>
          <pc:docMk/>
          <pc:sldMk cId="0" sldId="279"/>
        </pc:sldMkLst>
      </pc:sldChg>
      <pc:sldChg chg="del">
        <pc:chgData name="Dinh Nguyen" userId="75ea2f2f01fb72ed" providerId="LiveId" clId="{33E9C4AA-0E5C-C646-8BC9-E93969CBD77F}" dt="2023-05-22T02:38:18.770" v="373" actId="2696"/>
        <pc:sldMkLst>
          <pc:docMk/>
          <pc:sldMk cId="0" sldId="280"/>
        </pc:sldMkLst>
      </pc:sldChg>
      <pc:sldChg chg="del">
        <pc:chgData name="Dinh Nguyen" userId="75ea2f2f01fb72ed" providerId="LiveId" clId="{33E9C4AA-0E5C-C646-8BC9-E93969CBD77F}" dt="2023-05-22T02:38:18.791" v="389" actId="2696"/>
        <pc:sldMkLst>
          <pc:docMk/>
          <pc:sldMk cId="0" sldId="281"/>
        </pc:sldMkLst>
      </pc:sldChg>
      <pc:sldChg chg="del">
        <pc:chgData name="Dinh Nguyen" userId="75ea2f2f01fb72ed" providerId="LiveId" clId="{33E9C4AA-0E5C-C646-8BC9-E93969CBD77F}" dt="2023-05-22T02:38:18.773" v="377" actId="2696"/>
        <pc:sldMkLst>
          <pc:docMk/>
          <pc:sldMk cId="0" sldId="282"/>
        </pc:sldMkLst>
      </pc:sldChg>
      <pc:sldChg chg="del">
        <pc:chgData name="Dinh Nguyen" userId="75ea2f2f01fb72ed" providerId="LiveId" clId="{33E9C4AA-0E5C-C646-8BC9-E93969CBD77F}" dt="2023-05-22T02:38:18.754" v="364" actId="2696"/>
        <pc:sldMkLst>
          <pc:docMk/>
          <pc:sldMk cId="0" sldId="283"/>
        </pc:sldMkLst>
      </pc:sldChg>
      <pc:sldChg chg="del">
        <pc:chgData name="Dinh Nguyen" userId="75ea2f2f01fb72ed" providerId="LiveId" clId="{33E9C4AA-0E5C-C646-8BC9-E93969CBD77F}" dt="2023-05-22T02:38:18.756" v="366" actId="2696"/>
        <pc:sldMkLst>
          <pc:docMk/>
          <pc:sldMk cId="0" sldId="284"/>
        </pc:sldMkLst>
      </pc:sldChg>
      <pc:sldChg chg="del">
        <pc:chgData name="Dinh Nguyen" userId="75ea2f2f01fb72ed" providerId="LiveId" clId="{33E9C4AA-0E5C-C646-8BC9-E93969CBD77F}" dt="2023-05-22T02:38:18.769" v="372" actId="2696"/>
        <pc:sldMkLst>
          <pc:docMk/>
          <pc:sldMk cId="0" sldId="285"/>
        </pc:sldMkLst>
      </pc:sldChg>
      <pc:sldChg chg="del">
        <pc:chgData name="Dinh Nguyen" userId="75ea2f2f01fb72ed" providerId="LiveId" clId="{33E9C4AA-0E5C-C646-8BC9-E93969CBD77F}" dt="2023-05-22T02:38:18.772" v="376" actId="2696"/>
        <pc:sldMkLst>
          <pc:docMk/>
          <pc:sldMk cId="0" sldId="286"/>
        </pc:sldMkLst>
      </pc:sldChg>
      <pc:sldChg chg="del">
        <pc:chgData name="Dinh Nguyen" userId="75ea2f2f01fb72ed" providerId="LiveId" clId="{33E9C4AA-0E5C-C646-8BC9-E93969CBD77F}" dt="2023-05-22T02:38:18.774" v="378" actId="2696"/>
        <pc:sldMkLst>
          <pc:docMk/>
          <pc:sldMk cId="0" sldId="287"/>
        </pc:sldMkLst>
      </pc:sldChg>
      <pc:sldChg chg="del">
        <pc:chgData name="Dinh Nguyen" userId="75ea2f2f01fb72ed" providerId="LiveId" clId="{33E9C4AA-0E5C-C646-8BC9-E93969CBD77F}" dt="2023-05-22T02:38:18.749" v="359" actId="2696"/>
        <pc:sldMkLst>
          <pc:docMk/>
          <pc:sldMk cId="0" sldId="288"/>
        </pc:sldMkLst>
      </pc:sldChg>
      <pc:sldChg chg="del">
        <pc:chgData name="Dinh Nguyen" userId="75ea2f2f01fb72ed" providerId="LiveId" clId="{33E9C4AA-0E5C-C646-8BC9-E93969CBD77F}" dt="2023-05-22T02:38:18.808" v="391" actId="2696"/>
        <pc:sldMkLst>
          <pc:docMk/>
          <pc:sldMk cId="0" sldId="289"/>
        </pc:sldMkLst>
      </pc:sldChg>
      <pc:sldChg chg="del">
        <pc:chgData name="Dinh Nguyen" userId="75ea2f2f01fb72ed" providerId="LiveId" clId="{33E9C4AA-0E5C-C646-8BC9-E93969CBD77F}" dt="2023-05-22T02:38:18.779" v="385" actId="2696"/>
        <pc:sldMkLst>
          <pc:docMk/>
          <pc:sldMk cId="0" sldId="290"/>
        </pc:sldMkLst>
      </pc:sldChg>
      <pc:sldChg chg="del">
        <pc:chgData name="Dinh Nguyen" userId="75ea2f2f01fb72ed" providerId="LiveId" clId="{33E9C4AA-0E5C-C646-8BC9-E93969CBD77F}" dt="2023-05-22T02:38:18.775" v="380" actId="2696"/>
        <pc:sldMkLst>
          <pc:docMk/>
          <pc:sldMk cId="0" sldId="291"/>
        </pc:sldMkLst>
      </pc:sldChg>
      <pc:sldChg chg="del">
        <pc:chgData name="Dinh Nguyen" userId="75ea2f2f01fb72ed" providerId="LiveId" clId="{33E9C4AA-0E5C-C646-8BC9-E93969CBD77F}" dt="2023-05-22T02:38:18.775" v="379" actId="2696"/>
        <pc:sldMkLst>
          <pc:docMk/>
          <pc:sldMk cId="0" sldId="292"/>
        </pc:sldMkLst>
      </pc:sldChg>
      <pc:sldChg chg="del">
        <pc:chgData name="Dinh Nguyen" userId="75ea2f2f01fb72ed" providerId="LiveId" clId="{33E9C4AA-0E5C-C646-8BC9-E93969CBD77F}" dt="2023-05-22T02:38:18.778" v="384" actId="2696"/>
        <pc:sldMkLst>
          <pc:docMk/>
          <pc:sldMk cId="0" sldId="293"/>
        </pc:sldMkLst>
      </pc:sldChg>
      <pc:sldChg chg="del">
        <pc:chgData name="Dinh Nguyen" userId="75ea2f2f01fb72ed" providerId="LiveId" clId="{33E9C4AA-0E5C-C646-8BC9-E93969CBD77F}" dt="2023-05-22T02:38:18.750" v="360" actId="2696"/>
        <pc:sldMkLst>
          <pc:docMk/>
          <pc:sldMk cId="0" sldId="294"/>
        </pc:sldMkLst>
      </pc:sldChg>
      <pc:sldChg chg="del">
        <pc:chgData name="Dinh Nguyen" userId="75ea2f2f01fb72ed" providerId="LiveId" clId="{33E9C4AA-0E5C-C646-8BC9-E93969CBD77F}" dt="2023-05-22T02:38:18.811" v="392" actId="2696"/>
        <pc:sldMkLst>
          <pc:docMk/>
          <pc:sldMk cId="0" sldId="295"/>
        </pc:sldMkLst>
      </pc:sldChg>
      <pc:sldChg chg="del">
        <pc:chgData name="Dinh Nguyen" userId="75ea2f2f01fb72ed" providerId="LiveId" clId="{33E9C4AA-0E5C-C646-8BC9-E93969CBD77F}" dt="2023-05-22T02:38:18.777" v="382" actId="2696"/>
        <pc:sldMkLst>
          <pc:docMk/>
          <pc:sldMk cId="0" sldId="296"/>
        </pc:sldMkLst>
      </pc:sldChg>
      <pc:sldChg chg="del">
        <pc:chgData name="Dinh Nguyen" userId="75ea2f2f01fb72ed" providerId="LiveId" clId="{33E9C4AA-0E5C-C646-8BC9-E93969CBD77F}" dt="2023-05-22T02:38:18.752" v="362" actId="2696"/>
        <pc:sldMkLst>
          <pc:docMk/>
          <pc:sldMk cId="0" sldId="297"/>
        </pc:sldMkLst>
      </pc:sldChg>
      <pc:sldChg chg="addSp delSp modSp add mod">
        <pc:chgData name="Dinh Nguyen" userId="75ea2f2f01fb72ed" providerId="LiveId" clId="{33E9C4AA-0E5C-C646-8BC9-E93969CBD77F}" dt="2023-05-22T02:42:30.872" v="454" actId="1076"/>
        <pc:sldMkLst>
          <pc:docMk/>
          <pc:sldMk cId="2986220781" sldId="299"/>
        </pc:sldMkLst>
        <pc:spChg chg="mod">
          <ac:chgData name="Dinh Nguyen" userId="75ea2f2f01fb72ed" providerId="LiveId" clId="{33E9C4AA-0E5C-C646-8BC9-E93969CBD77F}" dt="2023-05-22T02:40:34.261" v="427" actId="20577"/>
          <ac:spMkLst>
            <pc:docMk/>
            <pc:sldMk cId="2986220781" sldId="299"/>
            <ac:spMk id="139" creationId="{00000000-0000-0000-0000-000000000000}"/>
          </ac:spMkLst>
        </pc:spChg>
        <pc:spChg chg="mod">
          <ac:chgData name="Dinh Nguyen" userId="75ea2f2f01fb72ed" providerId="LiveId" clId="{33E9C4AA-0E5C-C646-8BC9-E93969CBD77F}" dt="2023-05-22T02:42:30.872" v="454" actId="1076"/>
          <ac:spMkLst>
            <pc:docMk/>
            <pc:sldMk cId="2986220781" sldId="299"/>
            <ac:spMk id="140" creationId="{00000000-0000-0000-0000-000000000000}"/>
          </ac:spMkLst>
        </pc:spChg>
        <pc:picChg chg="del">
          <ac:chgData name="Dinh Nguyen" userId="75ea2f2f01fb72ed" providerId="LiveId" clId="{33E9C4AA-0E5C-C646-8BC9-E93969CBD77F}" dt="2023-05-22T02:41:20.409" v="439" actId="478"/>
          <ac:picMkLst>
            <pc:docMk/>
            <pc:sldMk cId="2986220781" sldId="299"/>
            <ac:picMk id="1026" creationId="{EAFE67CD-2625-6C4F-06F4-454B597145BF}"/>
          </ac:picMkLst>
        </pc:picChg>
        <pc:picChg chg="add del mod">
          <ac:chgData name="Dinh Nguyen" userId="75ea2f2f01fb72ed" providerId="LiveId" clId="{33E9C4AA-0E5C-C646-8BC9-E93969CBD77F}" dt="2023-05-22T02:41:43.088" v="446" actId="478"/>
          <ac:picMkLst>
            <pc:docMk/>
            <pc:sldMk cId="2986220781" sldId="299"/>
            <ac:picMk id="3074" creationId="{7ACF62C1-25B5-3ABC-72D9-0C0A9A435D82}"/>
          </ac:picMkLst>
        </pc:picChg>
        <pc:picChg chg="add mod">
          <ac:chgData name="Dinh Nguyen" userId="75ea2f2f01fb72ed" providerId="LiveId" clId="{33E9C4AA-0E5C-C646-8BC9-E93969CBD77F}" dt="2023-05-22T02:42:16.039" v="450" actId="1076"/>
          <ac:picMkLst>
            <pc:docMk/>
            <pc:sldMk cId="2986220781" sldId="299"/>
            <ac:picMk id="3076" creationId="{674B603B-55F2-987C-029C-C6E6A46E63C9}"/>
          </ac:picMkLst>
        </pc:picChg>
      </pc:sldChg>
      <pc:sldChg chg="addSp delSp modSp add mod">
        <pc:chgData name="Dinh Nguyen" userId="75ea2f2f01fb72ed" providerId="LiveId" clId="{33E9C4AA-0E5C-C646-8BC9-E93969CBD77F}" dt="2023-05-22T02:46:25.394" v="536" actId="1076"/>
        <pc:sldMkLst>
          <pc:docMk/>
          <pc:sldMk cId="3894105707" sldId="300"/>
        </pc:sldMkLst>
        <pc:spChg chg="add del mod">
          <ac:chgData name="Dinh Nguyen" userId="75ea2f2f01fb72ed" providerId="LiveId" clId="{33E9C4AA-0E5C-C646-8BC9-E93969CBD77F}" dt="2023-05-22T02:43:02.241" v="459" actId="478"/>
          <ac:spMkLst>
            <pc:docMk/>
            <pc:sldMk cId="3894105707" sldId="300"/>
            <ac:spMk id="3" creationId="{6348276D-66F2-81A6-6A9D-092B31FB2ECA}"/>
          </ac:spMkLst>
        </pc:spChg>
        <pc:spChg chg="mod">
          <ac:chgData name="Dinh Nguyen" userId="75ea2f2f01fb72ed" providerId="LiveId" clId="{33E9C4AA-0E5C-C646-8BC9-E93969CBD77F}" dt="2023-05-22T02:43:22.286" v="504" actId="20577"/>
          <ac:spMkLst>
            <pc:docMk/>
            <pc:sldMk cId="3894105707" sldId="300"/>
            <ac:spMk id="139" creationId="{00000000-0000-0000-0000-000000000000}"/>
          </ac:spMkLst>
        </pc:spChg>
        <pc:spChg chg="mod">
          <ac:chgData name="Dinh Nguyen" userId="75ea2f2f01fb72ed" providerId="LiveId" clId="{33E9C4AA-0E5C-C646-8BC9-E93969CBD77F}" dt="2023-05-22T02:43:53.272" v="511" actId="1076"/>
          <ac:spMkLst>
            <pc:docMk/>
            <pc:sldMk cId="3894105707" sldId="300"/>
            <ac:spMk id="140" creationId="{00000000-0000-0000-0000-000000000000}"/>
          </ac:spMkLst>
        </pc:spChg>
        <pc:picChg chg="add mod">
          <ac:chgData name="Dinh Nguyen" userId="75ea2f2f01fb72ed" providerId="LiveId" clId="{33E9C4AA-0E5C-C646-8BC9-E93969CBD77F}" dt="2023-05-22T02:46:25.394" v="536" actId="1076"/>
          <ac:picMkLst>
            <pc:docMk/>
            <pc:sldMk cId="3894105707" sldId="300"/>
            <ac:picMk id="5" creationId="{5B483F78-8C1D-BAD3-0726-CC8AE3B84CEB}"/>
          </ac:picMkLst>
        </pc:picChg>
        <pc:picChg chg="del">
          <ac:chgData name="Dinh Nguyen" userId="75ea2f2f01fb72ed" providerId="LiveId" clId="{33E9C4AA-0E5C-C646-8BC9-E93969CBD77F}" dt="2023-05-22T02:42:56.316" v="456" actId="478"/>
          <ac:picMkLst>
            <pc:docMk/>
            <pc:sldMk cId="3894105707" sldId="300"/>
            <ac:picMk id="3076" creationId="{674B603B-55F2-987C-029C-C6E6A46E63C9}"/>
          </ac:picMkLst>
        </pc:picChg>
      </pc:sldChg>
      <pc:sldChg chg="addSp delSp modSp add mod">
        <pc:chgData name="Dinh Nguyen" userId="75ea2f2f01fb72ed" providerId="LiveId" clId="{33E9C4AA-0E5C-C646-8BC9-E93969CBD77F}" dt="2023-05-22T02:46:21.325" v="535" actId="1076"/>
        <pc:sldMkLst>
          <pc:docMk/>
          <pc:sldMk cId="3054868345" sldId="301"/>
        </pc:sldMkLst>
        <pc:spChg chg="mod">
          <ac:chgData name="Dinh Nguyen" userId="75ea2f2f01fb72ed" providerId="LiveId" clId="{33E9C4AA-0E5C-C646-8BC9-E93969CBD77F}" dt="2023-05-22T02:45:11.518" v="528" actId="113"/>
          <ac:spMkLst>
            <pc:docMk/>
            <pc:sldMk cId="3054868345" sldId="301"/>
            <ac:spMk id="140" creationId="{00000000-0000-0000-0000-000000000000}"/>
          </ac:spMkLst>
        </pc:spChg>
        <pc:picChg chg="add mod">
          <ac:chgData name="Dinh Nguyen" userId="75ea2f2f01fb72ed" providerId="LiveId" clId="{33E9C4AA-0E5C-C646-8BC9-E93969CBD77F}" dt="2023-05-22T02:46:21.325" v="535" actId="1076"/>
          <ac:picMkLst>
            <pc:docMk/>
            <pc:sldMk cId="3054868345" sldId="301"/>
            <ac:picMk id="3" creationId="{0474C227-9915-A928-AECD-19B9606B4F29}"/>
          </ac:picMkLst>
        </pc:picChg>
        <pc:picChg chg="del">
          <ac:chgData name="Dinh Nguyen" userId="75ea2f2f01fb72ed" providerId="LiveId" clId="{33E9C4AA-0E5C-C646-8BC9-E93969CBD77F}" dt="2023-05-22T02:44:45.530" v="520" actId="478"/>
          <ac:picMkLst>
            <pc:docMk/>
            <pc:sldMk cId="3054868345" sldId="301"/>
            <ac:picMk id="5" creationId="{5B483F78-8C1D-BAD3-0726-CC8AE3B84CEB}"/>
          </ac:picMkLst>
        </pc:picChg>
      </pc:sldChg>
      <pc:sldChg chg="addSp delSp modSp add mod">
        <pc:chgData name="Dinh Nguyen" userId="75ea2f2f01fb72ed" providerId="LiveId" clId="{33E9C4AA-0E5C-C646-8BC9-E93969CBD77F}" dt="2023-05-22T02:48:23.007" v="567" actId="1076"/>
        <pc:sldMkLst>
          <pc:docMk/>
          <pc:sldMk cId="313983793" sldId="302"/>
        </pc:sldMkLst>
        <pc:spChg chg="mod">
          <ac:chgData name="Dinh Nguyen" userId="75ea2f2f01fb72ed" providerId="LiveId" clId="{33E9C4AA-0E5C-C646-8BC9-E93969CBD77F}" dt="2023-05-22T02:47:29.257" v="555" actId="14100"/>
          <ac:spMkLst>
            <pc:docMk/>
            <pc:sldMk cId="313983793" sldId="302"/>
            <ac:spMk id="140" creationId="{00000000-0000-0000-0000-000000000000}"/>
          </ac:spMkLst>
        </pc:spChg>
        <pc:picChg chg="del">
          <ac:chgData name="Dinh Nguyen" userId="75ea2f2f01fb72ed" providerId="LiveId" clId="{33E9C4AA-0E5C-C646-8BC9-E93969CBD77F}" dt="2023-05-22T02:46:36.706" v="538" actId="478"/>
          <ac:picMkLst>
            <pc:docMk/>
            <pc:sldMk cId="313983793" sldId="302"/>
            <ac:picMk id="3" creationId="{0474C227-9915-A928-AECD-19B9606B4F29}"/>
          </ac:picMkLst>
        </pc:picChg>
        <pc:picChg chg="add mod">
          <ac:chgData name="Dinh Nguyen" userId="75ea2f2f01fb72ed" providerId="LiveId" clId="{33E9C4AA-0E5C-C646-8BC9-E93969CBD77F}" dt="2023-05-22T02:48:19.025" v="566" actId="1076"/>
          <ac:picMkLst>
            <pc:docMk/>
            <pc:sldMk cId="313983793" sldId="302"/>
            <ac:picMk id="4" creationId="{61DB210D-56DA-5598-339E-0059747E2DA7}"/>
          </ac:picMkLst>
        </pc:picChg>
        <pc:picChg chg="add mod">
          <ac:chgData name="Dinh Nguyen" userId="75ea2f2f01fb72ed" providerId="LiveId" clId="{33E9C4AA-0E5C-C646-8BC9-E93969CBD77F}" dt="2023-05-22T02:48:23.007" v="567" actId="1076"/>
          <ac:picMkLst>
            <pc:docMk/>
            <pc:sldMk cId="313983793" sldId="302"/>
            <ac:picMk id="6" creationId="{DF1E6428-DF7F-357C-02CC-DE2FC89ECE25}"/>
          </ac:picMkLst>
        </pc:picChg>
      </pc:sldChg>
      <pc:sldChg chg="delSp modSp add mod ord">
        <pc:chgData name="Dinh Nguyen" userId="75ea2f2f01fb72ed" providerId="LiveId" clId="{33E9C4AA-0E5C-C646-8BC9-E93969CBD77F}" dt="2023-05-22T02:50:15.502" v="621" actId="20577"/>
        <pc:sldMkLst>
          <pc:docMk/>
          <pc:sldMk cId="3026066891" sldId="303"/>
        </pc:sldMkLst>
        <pc:spChg chg="mod">
          <ac:chgData name="Dinh Nguyen" userId="75ea2f2f01fb72ed" providerId="LiveId" clId="{33E9C4AA-0E5C-C646-8BC9-E93969CBD77F}" dt="2023-05-22T02:50:15.502" v="621" actId="20577"/>
          <ac:spMkLst>
            <pc:docMk/>
            <pc:sldMk cId="3026066891" sldId="303"/>
            <ac:spMk id="140" creationId="{00000000-0000-0000-0000-000000000000}"/>
          </ac:spMkLst>
        </pc:spChg>
        <pc:picChg chg="del">
          <ac:chgData name="Dinh Nguyen" userId="75ea2f2f01fb72ed" providerId="LiveId" clId="{33E9C4AA-0E5C-C646-8BC9-E93969CBD77F}" dt="2023-05-22T02:48:42.423" v="570" actId="478"/>
          <ac:picMkLst>
            <pc:docMk/>
            <pc:sldMk cId="3026066891" sldId="303"/>
            <ac:picMk id="3" creationId="{0474C227-9915-A928-AECD-19B9606B4F29}"/>
          </ac:picMkLst>
        </pc:picChg>
      </pc:sldChg>
      <pc:sldChg chg="addSp delSp modSp add mod">
        <pc:chgData name="Dinh Nguyen" userId="75ea2f2f01fb72ed" providerId="LiveId" clId="{33E9C4AA-0E5C-C646-8BC9-E93969CBD77F}" dt="2023-05-22T02:52:42.729" v="668" actId="208"/>
        <pc:sldMkLst>
          <pc:docMk/>
          <pc:sldMk cId="22348647" sldId="304"/>
        </pc:sldMkLst>
        <pc:spChg chg="add del mod">
          <ac:chgData name="Dinh Nguyen" userId="75ea2f2f01fb72ed" providerId="LiveId" clId="{33E9C4AA-0E5C-C646-8BC9-E93969CBD77F}" dt="2023-05-22T02:52:31.207" v="661" actId="478"/>
          <ac:spMkLst>
            <pc:docMk/>
            <pc:sldMk cId="22348647" sldId="304"/>
            <ac:spMk id="3" creationId="{749BC939-119C-65B0-98F4-469C95A1D3AD}"/>
          </ac:spMkLst>
        </pc:spChg>
        <pc:spChg chg="mod">
          <ac:chgData name="Dinh Nguyen" userId="75ea2f2f01fb72ed" providerId="LiveId" clId="{33E9C4AA-0E5C-C646-8BC9-E93969CBD77F}" dt="2023-05-22T02:50:38.485" v="659" actId="20577"/>
          <ac:spMkLst>
            <pc:docMk/>
            <pc:sldMk cId="22348647" sldId="304"/>
            <ac:spMk id="139" creationId="{00000000-0000-0000-0000-000000000000}"/>
          </ac:spMkLst>
        </pc:spChg>
        <pc:spChg chg="del">
          <ac:chgData name="Dinh Nguyen" userId="75ea2f2f01fb72ed" providerId="LiveId" clId="{33E9C4AA-0E5C-C646-8BC9-E93969CBD77F}" dt="2023-05-22T02:52:28.268" v="660" actId="478"/>
          <ac:spMkLst>
            <pc:docMk/>
            <pc:sldMk cId="22348647" sldId="304"/>
            <ac:spMk id="140" creationId="{00000000-0000-0000-0000-000000000000}"/>
          </ac:spMkLst>
        </pc:spChg>
        <pc:picChg chg="add mod">
          <ac:chgData name="Dinh Nguyen" userId="75ea2f2f01fb72ed" providerId="LiveId" clId="{33E9C4AA-0E5C-C646-8BC9-E93969CBD77F}" dt="2023-05-22T02:52:42.729" v="668" actId="208"/>
          <ac:picMkLst>
            <pc:docMk/>
            <pc:sldMk cId="22348647" sldId="304"/>
            <ac:picMk id="5" creationId="{23247AC4-42DE-B83A-2410-B05AD6A0606F}"/>
          </ac:picMkLst>
        </pc:picChg>
      </pc:sldChg>
      <pc:sldChg chg="modSp add mod">
        <pc:chgData name="Dinh Nguyen" userId="75ea2f2f01fb72ed" providerId="LiveId" clId="{33E9C4AA-0E5C-C646-8BC9-E93969CBD77F}" dt="2023-05-22T02:54:12.440" v="683" actId="20577"/>
        <pc:sldMkLst>
          <pc:docMk/>
          <pc:sldMk cId="3108891100" sldId="305"/>
        </pc:sldMkLst>
        <pc:spChg chg="mod">
          <ac:chgData name="Dinh Nguyen" userId="75ea2f2f01fb72ed" providerId="LiveId" clId="{33E9C4AA-0E5C-C646-8BC9-E93969CBD77F}" dt="2023-05-22T02:54:12.440" v="683" actId="20577"/>
          <ac:spMkLst>
            <pc:docMk/>
            <pc:sldMk cId="3108891100" sldId="305"/>
            <ac:spMk id="131" creationId="{00000000-0000-0000-0000-000000000000}"/>
          </ac:spMkLst>
        </pc:spChg>
      </pc:sldChg>
      <pc:sldChg chg="modSp add mod">
        <pc:chgData name="Dinh Nguyen" userId="75ea2f2f01fb72ed" providerId="LiveId" clId="{33E9C4AA-0E5C-C646-8BC9-E93969CBD77F}" dt="2023-05-22T02:56:27.576" v="740" actId="113"/>
        <pc:sldMkLst>
          <pc:docMk/>
          <pc:sldMk cId="3315777636" sldId="306"/>
        </pc:sldMkLst>
        <pc:spChg chg="mod">
          <ac:chgData name="Dinh Nguyen" userId="75ea2f2f01fb72ed" providerId="LiveId" clId="{33E9C4AA-0E5C-C646-8BC9-E93969CBD77F}" dt="2023-05-22T02:54:34.693" v="685"/>
          <ac:spMkLst>
            <pc:docMk/>
            <pc:sldMk cId="3315777636" sldId="306"/>
            <ac:spMk id="139" creationId="{00000000-0000-0000-0000-000000000000}"/>
          </ac:spMkLst>
        </pc:spChg>
        <pc:spChg chg="mod">
          <ac:chgData name="Dinh Nguyen" userId="75ea2f2f01fb72ed" providerId="LiveId" clId="{33E9C4AA-0E5C-C646-8BC9-E93969CBD77F}" dt="2023-05-22T02:56:27.576" v="740" actId="113"/>
          <ac:spMkLst>
            <pc:docMk/>
            <pc:sldMk cId="3315777636" sldId="306"/>
            <ac:spMk id="140" creationId="{00000000-0000-0000-0000-000000000000}"/>
          </ac:spMkLst>
        </pc:spChg>
      </pc:sldChg>
      <pc:sldChg chg="addSp delSp modSp add mod ord">
        <pc:chgData name="Dinh Nguyen" userId="75ea2f2f01fb72ed" providerId="LiveId" clId="{33E9C4AA-0E5C-C646-8BC9-E93969CBD77F}" dt="2023-05-22T03:02:28.634" v="798" actId="1076"/>
        <pc:sldMkLst>
          <pc:docMk/>
          <pc:sldMk cId="2878937763" sldId="307"/>
        </pc:sldMkLst>
        <pc:spChg chg="mod">
          <ac:chgData name="Dinh Nguyen" userId="75ea2f2f01fb72ed" providerId="LiveId" clId="{33E9C4AA-0E5C-C646-8BC9-E93969CBD77F}" dt="2023-05-22T02:59:37.062" v="742"/>
          <ac:spMkLst>
            <pc:docMk/>
            <pc:sldMk cId="2878937763" sldId="307"/>
            <ac:spMk id="139" creationId="{00000000-0000-0000-0000-000000000000}"/>
          </ac:spMkLst>
        </pc:spChg>
        <pc:spChg chg="mod">
          <ac:chgData name="Dinh Nguyen" userId="75ea2f2f01fb72ed" providerId="LiveId" clId="{33E9C4AA-0E5C-C646-8BC9-E93969CBD77F}" dt="2023-05-22T03:02:09.255" v="794" actId="1076"/>
          <ac:spMkLst>
            <pc:docMk/>
            <pc:sldMk cId="2878937763" sldId="307"/>
            <ac:spMk id="140" creationId="{00000000-0000-0000-0000-000000000000}"/>
          </ac:spMkLst>
        </pc:spChg>
        <pc:picChg chg="add del mod">
          <ac:chgData name="Dinh Nguyen" userId="75ea2f2f01fb72ed" providerId="LiveId" clId="{33E9C4AA-0E5C-C646-8BC9-E93969CBD77F}" dt="2023-05-22T03:01:39.100" v="786" actId="478"/>
          <ac:picMkLst>
            <pc:docMk/>
            <pc:sldMk cId="2878937763" sldId="307"/>
            <ac:picMk id="2" creationId="{011691F6-0DB4-E2D8-6AC2-60988C6ED749}"/>
          </ac:picMkLst>
        </pc:picChg>
        <pc:picChg chg="add mod">
          <ac:chgData name="Dinh Nguyen" userId="75ea2f2f01fb72ed" providerId="LiveId" clId="{33E9C4AA-0E5C-C646-8BC9-E93969CBD77F}" dt="2023-05-22T03:02:28.634" v="798" actId="1076"/>
          <ac:picMkLst>
            <pc:docMk/>
            <pc:sldMk cId="2878937763" sldId="307"/>
            <ac:picMk id="3" creationId="{D7AACA4F-12CB-2F1F-3BC3-56E1AECDB0E1}"/>
          </ac:picMkLst>
        </pc:picChg>
      </pc:sldChg>
      <pc:sldChg chg="modSp add mod">
        <pc:chgData name="Dinh Nguyen" userId="75ea2f2f01fb72ed" providerId="LiveId" clId="{33E9C4AA-0E5C-C646-8BC9-E93969CBD77F}" dt="2023-05-22T03:01:30.678" v="784" actId="207"/>
        <pc:sldMkLst>
          <pc:docMk/>
          <pc:sldMk cId="1931837376" sldId="308"/>
        </pc:sldMkLst>
        <pc:spChg chg="mod">
          <ac:chgData name="Dinh Nguyen" userId="75ea2f2f01fb72ed" providerId="LiveId" clId="{33E9C4AA-0E5C-C646-8BC9-E93969CBD77F}" dt="2023-05-22T03:01:30.678" v="784" actId="207"/>
          <ac:spMkLst>
            <pc:docMk/>
            <pc:sldMk cId="1931837376" sldId="308"/>
            <ac:spMk id="140" creationId="{00000000-0000-0000-0000-000000000000}"/>
          </ac:spMkLst>
        </pc:spChg>
        <pc:picChg chg="mod">
          <ac:chgData name="Dinh Nguyen" userId="75ea2f2f01fb72ed" providerId="LiveId" clId="{33E9C4AA-0E5C-C646-8BC9-E93969CBD77F}" dt="2023-05-22T03:01:18.293" v="782" actId="1076"/>
          <ac:picMkLst>
            <pc:docMk/>
            <pc:sldMk cId="1931837376" sldId="308"/>
            <ac:picMk id="2" creationId="{011691F6-0DB4-E2D8-6AC2-60988C6ED749}"/>
          </ac:picMkLst>
        </pc:picChg>
      </pc:sldChg>
      <pc:sldChg chg="modSp add mod">
        <pc:chgData name="Dinh Nguyen" userId="75ea2f2f01fb72ed" providerId="LiveId" clId="{33E9C4AA-0E5C-C646-8BC9-E93969CBD77F}" dt="2023-05-22T03:05:19.305" v="819" actId="20577"/>
        <pc:sldMkLst>
          <pc:docMk/>
          <pc:sldMk cId="2842294016" sldId="309"/>
        </pc:sldMkLst>
        <pc:spChg chg="mod">
          <ac:chgData name="Dinh Nguyen" userId="75ea2f2f01fb72ed" providerId="LiveId" clId="{33E9C4AA-0E5C-C646-8BC9-E93969CBD77F}" dt="2023-05-22T03:05:19.305" v="819" actId="20577"/>
          <ac:spMkLst>
            <pc:docMk/>
            <pc:sldMk cId="2842294016" sldId="309"/>
            <ac:spMk id="116" creationId="{00000000-0000-0000-0000-000000000000}"/>
          </ac:spMkLst>
        </pc:spChg>
      </pc:sldChg>
      <pc:sldChg chg="addSp delSp modSp add mod">
        <pc:chgData name="Dinh Nguyen" userId="75ea2f2f01fb72ed" providerId="LiveId" clId="{33E9C4AA-0E5C-C646-8BC9-E93969CBD77F}" dt="2023-05-22T03:08:49.572" v="913" actId="1076"/>
        <pc:sldMkLst>
          <pc:docMk/>
          <pc:sldMk cId="738762764" sldId="310"/>
        </pc:sldMkLst>
        <pc:spChg chg="mod">
          <ac:chgData name="Dinh Nguyen" userId="75ea2f2f01fb72ed" providerId="LiveId" clId="{33E9C4AA-0E5C-C646-8BC9-E93969CBD77F}" dt="2023-05-22T03:05:38.072" v="841" actId="20577"/>
          <ac:spMkLst>
            <pc:docMk/>
            <pc:sldMk cId="738762764" sldId="310"/>
            <ac:spMk id="139" creationId="{00000000-0000-0000-0000-000000000000}"/>
          </ac:spMkLst>
        </pc:spChg>
        <pc:spChg chg="mod">
          <ac:chgData name="Dinh Nguyen" userId="75ea2f2f01fb72ed" providerId="LiveId" clId="{33E9C4AA-0E5C-C646-8BC9-E93969CBD77F}" dt="2023-05-22T03:08:35.801" v="910" actId="14100"/>
          <ac:spMkLst>
            <pc:docMk/>
            <pc:sldMk cId="738762764" sldId="310"/>
            <ac:spMk id="140" creationId="{00000000-0000-0000-0000-000000000000}"/>
          </ac:spMkLst>
        </pc:spChg>
        <pc:picChg chg="add mod">
          <ac:chgData name="Dinh Nguyen" userId="75ea2f2f01fb72ed" providerId="LiveId" clId="{33E9C4AA-0E5C-C646-8BC9-E93969CBD77F}" dt="2023-05-22T03:08:49.572" v="913" actId="1076"/>
          <ac:picMkLst>
            <pc:docMk/>
            <pc:sldMk cId="738762764" sldId="310"/>
            <ac:picMk id="2" creationId="{99DAB1C4-C0FF-D7DC-6B4F-5F6272059DBE}"/>
          </ac:picMkLst>
        </pc:picChg>
        <pc:picChg chg="del">
          <ac:chgData name="Dinh Nguyen" userId="75ea2f2f01fb72ed" providerId="LiveId" clId="{33E9C4AA-0E5C-C646-8BC9-E93969CBD77F}" dt="2023-05-22T03:05:29.856" v="821" actId="478"/>
          <ac:picMkLst>
            <pc:docMk/>
            <pc:sldMk cId="738762764" sldId="310"/>
            <ac:picMk id="3" creationId="{D7AACA4F-12CB-2F1F-3BC3-56E1AECDB0E1}"/>
          </ac:picMkLst>
        </pc:picChg>
      </pc:sldChg>
      <pc:sldChg chg="addSp delSp modSp add mod">
        <pc:chgData name="Dinh Nguyen" userId="75ea2f2f01fb72ed" providerId="LiveId" clId="{33E9C4AA-0E5C-C646-8BC9-E93969CBD77F}" dt="2023-05-22T03:29:41.055" v="1539" actId="113"/>
        <pc:sldMkLst>
          <pc:docMk/>
          <pc:sldMk cId="2906664709" sldId="311"/>
        </pc:sldMkLst>
        <pc:spChg chg="mod">
          <ac:chgData name="Dinh Nguyen" userId="75ea2f2f01fb72ed" providerId="LiveId" clId="{33E9C4AA-0E5C-C646-8BC9-E93969CBD77F}" dt="2023-05-22T03:29:41.055" v="1539" actId="113"/>
          <ac:spMkLst>
            <pc:docMk/>
            <pc:sldMk cId="2906664709" sldId="311"/>
            <ac:spMk id="140" creationId="{00000000-0000-0000-0000-000000000000}"/>
          </ac:spMkLst>
        </pc:spChg>
        <pc:picChg chg="del">
          <ac:chgData name="Dinh Nguyen" userId="75ea2f2f01fb72ed" providerId="LiveId" clId="{33E9C4AA-0E5C-C646-8BC9-E93969CBD77F}" dt="2023-05-22T03:10:08.221" v="915" actId="478"/>
          <ac:picMkLst>
            <pc:docMk/>
            <pc:sldMk cId="2906664709" sldId="311"/>
            <ac:picMk id="2" creationId="{99DAB1C4-C0FF-D7DC-6B4F-5F6272059DBE}"/>
          </ac:picMkLst>
        </pc:picChg>
        <pc:picChg chg="add del mod">
          <ac:chgData name="Dinh Nguyen" userId="75ea2f2f01fb72ed" providerId="LiveId" clId="{33E9C4AA-0E5C-C646-8BC9-E93969CBD77F}" dt="2023-05-22T03:13:16.050" v="1094" actId="478"/>
          <ac:picMkLst>
            <pc:docMk/>
            <pc:sldMk cId="2906664709" sldId="311"/>
            <ac:picMk id="4" creationId="{C5D4BC07-FF66-C8D0-37D3-2B369C3DD5C1}"/>
          </ac:picMkLst>
        </pc:picChg>
        <pc:picChg chg="add mod">
          <ac:chgData name="Dinh Nguyen" userId="75ea2f2f01fb72ed" providerId="LiveId" clId="{33E9C4AA-0E5C-C646-8BC9-E93969CBD77F}" dt="2023-05-22T03:13:29.959" v="1102" actId="208"/>
          <ac:picMkLst>
            <pc:docMk/>
            <pc:sldMk cId="2906664709" sldId="311"/>
            <ac:picMk id="6" creationId="{8EF3975F-5DE8-52FB-3D51-6AD84F5BD66D}"/>
          </ac:picMkLst>
        </pc:picChg>
      </pc:sldChg>
      <pc:sldChg chg="addSp delSp modSp add mod">
        <pc:chgData name="Dinh Nguyen" userId="75ea2f2f01fb72ed" providerId="LiveId" clId="{33E9C4AA-0E5C-C646-8BC9-E93969CBD77F}" dt="2023-05-22T03:16:19.223" v="1195" actId="208"/>
        <pc:sldMkLst>
          <pc:docMk/>
          <pc:sldMk cId="3933132074" sldId="312"/>
        </pc:sldMkLst>
        <pc:spChg chg="mod">
          <ac:chgData name="Dinh Nguyen" userId="75ea2f2f01fb72ed" providerId="LiveId" clId="{33E9C4AA-0E5C-C646-8BC9-E93969CBD77F}" dt="2023-05-22T03:15:53.797" v="1188" actId="20577"/>
          <ac:spMkLst>
            <pc:docMk/>
            <pc:sldMk cId="3933132074" sldId="312"/>
            <ac:spMk id="140" creationId="{00000000-0000-0000-0000-000000000000}"/>
          </ac:spMkLst>
        </pc:spChg>
        <pc:picChg chg="add del mod">
          <ac:chgData name="Dinh Nguyen" userId="75ea2f2f01fb72ed" providerId="LiveId" clId="{33E9C4AA-0E5C-C646-8BC9-E93969CBD77F}" dt="2023-05-22T03:15:56.487" v="1189" actId="478"/>
          <ac:picMkLst>
            <pc:docMk/>
            <pc:sldMk cId="3933132074" sldId="312"/>
            <ac:picMk id="3" creationId="{E7627284-FAF1-207C-41A6-8A6417E512ED}"/>
          </ac:picMkLst>
        </pc:picChg>
        <pc:picChg chg="add mod">
          <ac:chgData name="Dinh Nguyen" userId="75ea2f2f01fb72ed" providerId="LiveId" clId="{33E9C4AA-0E5C-C646-8BC9-E93969CBD77F}" dt="2023-05-22T03:16:19.223" v="1195" actId="208"/>
          <ac:picMkLst>
            <pc:docMk/>
            <pc:sldMk cId="3933132074" sldId="312"/>
            <ac:picMk id="5" creationId="{85C21778-BCAD-85EC-215D-D284BF5642D2}"/>
          </ac:picMkLst>
        </pc:picChg>
        <pc:picChg chg="del">
          <ac:chgData name="Dinh Nguyen" userId="75ea2f2f01fb72ed" providerId="LiveId" clId="{33E9C4AA-0E5C-C646-8BC9-E93969CBD77F}" dt="2023-05-22T03:13:39.648" v="1104" actId="478"/>
          <ac:picMkLst>
            <pc:docMk/>
            <pc:sldMk cId="3933132074" sldId="312"/>
            <ac:picMk id="6" creationId="{8EF3975F-5DE8-52FB-3D51-6AD84F5BD66D}"/>
          </ac:picMkLst>
        </pc:picChg>
      </pc:sldChg>
      <pc:sldChg chg="modSp add mod ord">
        <pc:chgData name="Dinh Nguyen" userId="75ea2f2f01fb72ed" providerId="LiveId" clId="{33E9C4AA-0E5C-C646-8BC9-E93969CBD77F}" dt="2023-05-22T03:15:50.728" v="1187" actId="20578"/>
        <pc:sldMkLst>
          <pc:docMk/>
          <pc:sldMk cId="1957175420" sldId="313"/>
        </pc:sldMkLst>
        <pc:spChg chg="mod">
          <ac:chgData name="Dinh Nguyen" userId="75ea2f2f01fb72ed" providerId="LiveId" clId="{33E9C4AA-0E5C-C646-8BC9-E93969CBD77F}" dt="2023-05-22T03:15:45.887" v="1185" actId="14100"/>
          <ac:spMkLst>
            <pc:docMk/>
            <pc:sldMk cId="1957175420" sldId="313"/>
            <ac:spMk id="140" creationId="{00000000-0000-0000-0000-000000000000}"/>
          </ac:spMkLst>
        </pc:spChg>
        <pc:picChg chg="mod">
          <ac:chgData name="Dinh Nguyen" userId="75ea2f2f01fb72ed" providerId="LiveId" clId="{33E9C4AA-0E5C-C646-8BC9-E93969CBD77F}" dt="2023-05-22T03:15:48.554" v="1186" actId="1076"/>
          <ac:picMkLst>
            <pc:docMk/>
            <pc:sldMk cId="1957175420" sldId="313"/>
            <ac:picMk id="3" creationId="{E7627284-FAF1-207C-41A6-8A6417E512ED}"/>
          </ac:picMkLst>
        </pc:picChg>
      </pc:sldChg>
      <pc:sldChg chg="addSp delSp modSp add mod">
        <pc:chgData name="Dinh Nguyen" userId="75ea2f2f01fb72ed" providerId="LiveId" clId="{33E9C4AA-0E5C-C646-8BC9-E93969CBD77F}" dt="2023-05-22T03:29:10.764" v="1536" actId="208"/>
        <pc:sldMkLst>
          <pc:docMk/>
          <pc:sldMk cId="2409128969" sldId="314"/>
        </pc:sldMkLst>
        <pc:spChg chg="mod">
          <ac:chgData name="Dinh Nguyen" userId="75ea2f2f01fb72ed" providerId="LiveId" clId="{33E9C4AA-0E5C-C646-8BC9-E93969CBD77F}" dt="2023-05-22T03:28:44.354" v="1530" actId="20577"/>
          <ac:spMkLst>
            <pc:docMk/>
            <pc:sldMk cId="2409128969" sldId="314"/>
            <ac:spMk id="140" creationId="{00000000-0000-0000-0000-000000000000}"/>
          </ac:spMkLst>
        </pc:spChg>
        <pc:picChg chg="add del mod">
          <ac:chgData name="Dinh Nguyen" userId="75ea2f2f01fb72ed" providerId="LiveId" clId="{33E9C4AA-0E5C-C646-8BC9-E93969CBD77F}" dt="2023-05-22T03:28:06.402" v="1497" actId="478"/>
          <ac:picMkLst>
            <pc:docMk/>
            <pc:sldMk cId="2409128969" sldId="314"/>
            <ac:picMk id="3" creationId="{6167D51C-A0A4-40A8-5380-02BF50436981}"/>
          </ac:picMkLst>
        </pc:picChg>
        <pc:picChg chg="del">
          <ac:chgData name="Dinh Nguyen" userId="75ea2f2f01fb72ed" providerId="LiveId" clId="{33E9C4AA-0E5C-C646-8BC9-E93969CBD77F}" dt="2023-05-22T03:20:35.848" v="1197" actId="478"/>
          <ac:picMkLst>
            <pc:docMk/>
            <pc:sldMk cId="2409128969" sldId="314"/>
            <ac:picMk id="5" creationId="{85C21778-BCAD-85EC-215D-D284BF5642D2}"/>
          </ac:picMkLst>
        </pc:picChg>
        <pc:picChg chg="add mod">
          <ac:chgData name="Dinh Nguyen" userId="75ea2f2f01fb72ed" providerId="LiveId" clId="{33E9C4AA-0E5C-C646-8BC9-E93969CBD77F}" dt="2023-05-22T03:29:10.764" v="1536" actId="208"/>
          <ac:picMkLst>
            <pc:docMk/>
            <pc:sldMk cId="2409128969" sldId="314"/>
            <ac:picMk id="6" creationId="{FA4337EA-A5AA-586A-F57B-806B0E70BE7B}"/>
          </ac:picMkLst>
        </pc:picChg>
      </pc:sldChg>
      <pc:sldChg chg="addSp delSp modSp add mod">
        <pc:chgData name="Dinh Nguyen" userId="75ea2f2f01fb72ed" providerId="LiveId" clId="{33E9C4AA-0E5C-C646-8BC9-E93969CBD77F}" dt="2023-05-22T03:22:45.693" v="1391" actId="1076"/>
        <pc:sldMkLst>
          <pc:docMk/>
          <pc:sldMk cId="2413997455" sldId="315"/>
        </pc:sldMkLst>
        <pc:spChg chg="mod">
          <ac:chgData name="Dinh Nguyen" userId="75ea2f2f01fb72ed" providerId="LiveId" clId="{33E9C4AA-0E5C-C646-8BC9-E93969CBD77F}" dt="2023-05-22T03:22:16.980" v="1383" actId="20577"/>
          <ac:spMkLst>
            <pc:docMk/>
            <pc:sldMk cId="2413997455" sldId="315"/>
            <ac:spMk id="140" creationId="{00000000-0000-0000-0000-000000000000}"/>
          </ac:spMkLst>
        </pc:spChg>
        <pc:picChg chg="del">
          <ac:chgData name="Dinh Nguyen" userId="75ea2f2f01fb72ed" providerId="LiveId" clId="{33E9C4AA-0E5C-C646-8BC9-E93969CBD77F}" dt="2023-05-22T03:22:17.931" v="1384" actId="478"/>
          <ac:picMkLst>
            <pc:docMk/>
            <pc:sldMk cId="2413997455" sldId="315"/>
            <ac:picMk id="3" creationId="{6167D51C-A0A4-40A8-5380-02BF50436981}"/>
          </ac:picMkLst>
        </pc:picChg>
        <pc:picChg chg="add mod">
          <ac:chgData name="Dinh Nguyen" userId="75ea2f2f01fb72ed" providerId="LiveId" clId="{33E9C4AA-0E5C-C646-8BC9-E93969CBD77F}" dt="2023-05-22T03:22:45.693" v="1391" actId="1076"/>
          <ac:picMkLst>
            <pc:docMk/>
            <pc:sldMk cId="2413997455" sldId="315"/>
            <ac:picMk id="4" creationId="{55285937-A6E7-8496-E413-173D0CA8DEC1}"/>
          </ac:picMkLst>
        </pc:picChg>
      </pc:sldChg>
      <pc:sldChg chg="addSp delSp modSp add mod">
        <pc:chgData name="Dinh Nguyen" userId="75ea2f2f01fb72ed" providerId="LiveId" clId="{33E9C4AA-0E5C-C646-8BC9-E93969CBD77F}" dt="2023-05-22T03:24:09.478" v="1458" actId="1076"/>
        <pc:sldMkLst>
          <pc:docMk/>
          <pc:sldMk cId="1947621679" sldId="316"/>
        </pc:sldMkLst>
        <pc:spChg chg="mod">
          <ac:chgData name="Dinh Nguyen" userId="75ea2f2f01fb72ed" providerId="LiveId" clId="{33E9C4AA-0E5C-C646-8BC9-E93969CBD77F}" dt="2023-05-22T03:23:01.608" v="1444" actId="20577"/>
          <ac:spMkLst>
            <pc:docMk/>
            <pc:sldMk cId="1947621679" sldId="316"/>
            <ac:spMk id="140" creationId="{00000000-0000-0000-0000-000000000000}"/>
          </ac:spMkLst>
        </pc:spChg>
        <pc:picChg chg="add del mod">
          <ac:chgData name="Dinh Nguyen" userId="75ea2f2f01fb72ed" providerId="LiveId" clId="{33E9C4AA-0E5C-C646-8BC9-E93969CBD77F}" dt="2023-05-22T03:23:59.880" v="1450" actId="478"/>
          <ac:picMkLst>
            <pc:docMk/>
            <pc:sldMk cId="1947621679" sldId="316"/>
            <ac:picMk id="3" creationId="{FB80C078-4FD4-3807-02BE-2BC486BDACA5}"/>
          </ac:picMkLst>
        </pc:picChg>
        <pc:picChg chg="del">
          <ac:chgData name="Dinh Nguyen" userId="75ea2f2f01fb72ed" providerId="LiveId" clId="{33E9C4AA-0E5C-C646-8BC9-E93969CBD77F}" dt="2023-05-22T03:23:02.461" v="1445" actId="478"/>
          <ac:picMkLst>
            <pc:docMk/>
            <pc:sldMk cId="1947621679" sldId="316"/>
            <ac:picMk id="4" creationId="{55285937-A6E7-8496-E413-173D0CA8DEC1}"/>
          </ac:picMkLst>
        </pc:picChg>
        <pc:picChg chg="add mod">
          <ac:chgData name="Dinh Nguyen" userId="75ea2f2f01fb72ed" providerId="LiveId" clId="{33E9C4AA-0E5C-C646-8BC9-E93969CBD77F}" dt="2023-05-22T03:24:09.478" v="1458" actId="1076"/>
          <ac:picMkLst>
            <pc:docMk/>
            <pc:sldMk cId="1947621679" sldId="316"/>
            <ac:picMk id="6" creationId="{8FA12CF5-D2D4-4B0D-4617-2A29161754D1}"/>
          </ac:picMkLst>
        </pc:picChg>
      </pc:sldChg>
      <pc:sldChg chg="addSp delSp modSp add mod">
        <pc:chgData name="Dinh Nguyen" userId="75ea2f2f01fb72ed" providerId="LiveId" clId="{33E9C4AA-0E5C-C646-8BC9-E93969CBD77F}" dt="2023-05-22T03:24:53.763" v="1476" actId="208"/>
        <pc:sldMkLst>
          <pc:docMk/>
          <pc:sldMk cId="2074488520" sldId="317"/>
        </pc:sldMkLst>
        <pc:spChg chg="mod">
          <ac:chgData name="Dinh Nguyen" userId="75ea2f2f01fb72ed" providerId="LiveId" clId="{33E9C4AA-0E5C-C646-8BC9-E93969CBD77F}" dt="2023-05-22T03:24:23.781" v="1469" actId="20577"/>
          <ac:spMkLst>
            <pc:docMk/>
            <pc:sldMk cId="2074488520" sldId="317"/>
            <ac:spMk id="140" creationId="{00000000-0000-0000-0000-000000000000}"/>
          </ac:spMkLst>
        </pc:spChg>
        <pc:picChg chg="add mod">
          <ac:chgData name="Dinh Nguyen" userId="75ea2f2f01fb72ed" providerId="LiveId" clId="{33E9C4AA-0E5C-C646-8BC9-E93969CBD77F}" dt="2023-05-22T03:24:53.763" v="1476" actId="208"/>
          <ac:picMkLst>
            <pc:docMk/>
            <pc:sldMk cId="2074488520" sldId="317"/>
            <ac:picMk id="3" creationId="{9B96F483-9023-8DB2-64D1-B08E24C2E6EF}"/>
          </ac:picMkLst>
        </pc:picChg>
        <pc:picChg chg="del">
          <ac:chgData name="Dinh Nguyen" userId="75ea2f2f01fb72ed" providerId="LiveId" clId="{33E9C4AA-0E5C-C646-8BC9-E93969CBD77F}" dt="2023-05-22T03:24:17.143" v="1460" actId="478"/>
          <ac:picMkLst>
            <pc:docMk/>
            <pc:sldMk cId="2074488520" sldId="317"/>
            <ac:picMk id="6" creationId="{8FA12CF5-D2D4-4B0D-4617-2A29161754D1}"/>
          </ac:picMkLst>
        </pc:picChg>
      </pc:sldChg>
      <pc:sldChg chg="addSp delSp modSp add mod ord">
        <pc:chgData name="Dinh Nguyen" userId="75ea2f2f01fb72ed" providerId="LiveId" clId="{33E9C4AA-0E5C-C646-8BC9-E93969CBD77F}" dt="2023-05-22T03:27:28.696" v="1495" actId="208"/>
        <pc:sldMkLst>
          <pc:docMk/>
          <pc:sldMk cId="1785610648" sldId="318"/>
        </pc:sldMkLst>
        <pc:spChg chg="mod">
          <ac:chgData name="Dinh Nguyen" userId="75ea2f2f01fb72ed" providerId="LiveId" clId="{33E9C4AA-0E5C-C646-8BC9-E93969CBD77F}" dt="2023-05-22T03:27:13.355" v="1490" actId="113"/>
          <ac:spMkLst>
            <pc:docMk/>
            <pc:sldMk cId="1785610648" sldId="318"/>
            <ac:spMk id="140" creationId="{00000000-0000-0000-0000-000000000000}"/>
          </ac:spMkLst>
        </pc:spChg>
        <pc:picChg chg="del">
          <ac:chgData name="Dinh Nguyen" userId="75ea2f2f01fb72ed" providerId="LiveId" clId="{33E9C4AA-0E5C-C646-8BC9-E93969CBD77F}" dt="2023-05-22T03:26:47.950" v="1482" actId="478"/>
          <ac:picMkLst>
            <pc:docMk/>
            <pc:sldMk cId="1785610648" sldId="318"/>
            <ac:picMk id="3" creationId="{9B96F483-9023-8DB2-64D1-B08E24C2E6EF}"/>
          </ac:picMkLst>
        </pc:picChg>
        <pc:picChg chg="add mod">
          <ac:chgData name="Dinh Nguyen" userId="75ea2f2f01fb72ed" providerId="LiveId" clId="{33E9C4AA-0E5C-C646-8BC9-E93969CBD77F}" dt="2023-05-22T03:27:28.696" v="1495" actId="208"/>
          <ac:picMkLst>
            <pc:docMk/>
            <pc:sldMk cId="1785610648" sldId="318"/>
            <ac:picMk id="4" creationId="{665675BB-0619-E437-A016-8EEA8E0BB5A2}"/>
          </ac:picMkLst>
        </pc:picChg>
      </pc:sldChg>
      <pc:sldChg chg="new del">
        <pc:chgData name="Dinh Nguyen" userId="75ea2f2f01fb72ed" providerId="LiveId" clId="{33E9C4AA-0E5C-C646-8BC9-E93969CBD77F}" dt="2023-05-22T03:26:15.185" v="1478" actId="2696"/>
        <pc:sldMkLst>
          <pc:docMk/>
          <pc:sldMk cId="2519495955" sldId="318"/>
        </pc:sldMkLst>
      </pc:sldChg>
      <pc:sldChg chg="add">
        <pc:chgData name="Dinh Nguyen" userId="75ea2f2f01fb72ed" providerId="LiveId" clId="{33E9C4AA-0E5C-C646-8BC9-E93969CBD77F}" dt="2023-05-22T03:28:03.813" v="1496" actId="2890"/>
        <pc:sldMkLst>
          <pc:docMk/>
          <pc:sldMk cId="2960796563" sldId="319"/>
        </pc:sldMkLst>
      </pc:sldChg>
    </pc:docChg>
  </pc:docChgLst>
  <pc:docChgLst>
    <pc:chgData name="Dinh Nguyen" userId="75ea2f2f01fb72ed" providerId="LiveId" clId="{626F833E-B86D-3049-B71B-882480675160}"/>
    <pc:docChg chg="undo custSel addSld delSld modSld">
      <pc:chgData name="Dinh Nguyen" userId="75ea2f2f01fb72ed" providerId="LiveId" clId="{626F833E-B86D-3049-B71B-882480675160}" dt="2023-05-22T07:47:53.331" v="1225" actId="113"/>
      <pc:docMkLst>
        <pc:docMk/>
      </pc:docMkLst>
      <pc:sldChg chg="modSp mod">
        <pc:chgData name="Dinh Nguyen" userId="75ea2f2f01fb72ed" providerId="LiveId" clId="{626F833E-B86D-3049-B71B-882480675160}" dt="2023-05-22T04:39:52.498" v="11" actId="20577"/>
        <pc:sldMkLst>
          <pc:docMk/>
          <pc:sldMk cId="0" sldId="256"/>
        </pc:sldMkLst>
        <pc:spChg chg="mod">
          <ac:chgData name="Dinh Nguyen" userId="75ea2f2f01fb72ed" providerId="LiveId" clId="{626F833E-B86D-3049-B71B-882480675160}" dt="2023-05-22T04:39:52.498" v="11" actId="20577"/>
          <ac:spMkLst>
            <pc:docMk/>
            <pc:sldMk cId="0" sldId="256"/>
            <ac:spMk id="104" creationId="{00000000-0000-0000-0000-000000000000}"/>
          </ac:spMkLst>
        </pc:spChg>
      </pc:sldChg>
      <pc:sldChg chg="modSp mod">
        <pc:chgData name="Dinh Nguyen" userId="75ea2f2f01fb72ed" providerId="LiveId" clId="{626F833E-B86D-3049-B71B-882480675160}" dt="2023-05-22T07:02:02.288" v="244" actId="20577"/>
        <pc:sldMkLst>
          <pc:docMk/>
          <pc:sldMk cId="0" sldId="257"/>
        </pc:sldMkLst>
        <pc:spChg chg="mod">
          <ac:chgData name="Dinh Nguyen" userId="75ea2f2f01fb72ed" providerId="LiveId" clId="{626F833E-B86D-3049-B71B-882480675160}" dt="2023-05-22T07:02:02.288" v="244" actId="20577"/>
          <ac:spMkLst>
            <pc:docMk/>
            <pc:sldMk cId="0" sldId="257"/>
            <ac:spMk id="111" creationId="{00000000-0000-0000-0000-000000000000}"/>
          </ac:spMkLst>
        </pc:spChg>
      </pc:sldChg>
      <pc:sldChg chg="modSp del mod">
        <pc:chgData name="Dinh Nguyen" userId="75ea2f2f01fb72ed" providerId="LiveId" clId="{626F833E-B86D-3049-B71B-882480675160}" dt="2023-05-22T07:04:02.549" v="302" actId="2696"/>
        <pc:sldMkLst>
          <pc:docMk/>
          <pc:sldMk cId="0" sldId="258"/>
        </pc:sldMkLst>
        <pc:spChg chg="mod">
          <ac:chgData name="Dinh Nguyen" userId="75ea2f2f01fb72ed" providerId="LiveId" clId="{626F833E-B86D-3049-B71B-882480675160}" dt="2023-05-22T04:59:59.739" v="72" actId="20577"/>
          <ac:spMkLst>
            <pc:docMk/>
            <pc:sldMk cId="0" sldId="258"/>
            <ac:spMk id="116" creationId="{00000000-0000-0000-0000-000000000000}"/>
          </ac:spMkLst>
        </pc:spChg>
      </pc:sldChg>
      <pc:sldChg chg="modSp mod">
        <pc:chgData name="Dinh Nguyen" userId="75ea2f2f01fb72ed" providerId="LiveId" clId="{626F833E-B86D-3049-B71B-882480675160}" dt="2023-05-22T07:02:15.116" v="250"/>
        <pc:sldMkLst>
          <pc:docMk/>
          <pc:sldMk cId="0" sldId="259"/>
        </pc:sldMkLst>
        <pc:spChg chg="mod">
          <ac:chgData name="Dinh Nguyen" userId="75ea2f2f01fb72ed" providerId="LiveId" clId="{626F833E-B86D-3049-B71B-882480675160}" dt="2023-05-22T07:02:15.116" v="250"/>
          <ac:spMkLst>
            <pc:docMk/>
            <pc:sldMk cId="0" sldId="259"/>
            <ac:spMk id="125" creationId="{00000000-0000-0000-0000-000000000000}"/>
          </ac:spMkLst>
        </pc:spChg>
      </pc:sldChg>
      <pc:sldChg chg="modSp mod">
        <pc:chgData name="Dinh Nguyen" userId="75ea2f2f01fb72ed" providerId="LiveId" clId="{626F833E-B86D-3049-B71B-882480675160}" dt="2023-05-22T05:00:32.352" v="101" actId="404"/>
        <pc:sldMkLst>
          <pc:docMk/>
          <pc:sldMk cId="0" sldId="260"/>
        </pc:sldMkLst>
        <pc:spChg chg="mod">
          <ac:chgData name="Dinh Nguyen" userId="75ea2f2f01fb72ed" providerId="LiveId" clId="{626F833E-B86D-3049-B71B-882480675160}" dt="2023-05-22T05:00:32.352" v="101" actId="404"/>
          <ac:spMkLst>
            <pc:docMk/>
            <pc:sldMk cId="0" sldId="260"/>
            <ac:spMk id="131" creationId="{00000000-0000-0000-0000-000000000000}"/>
          </ac:spMkLst>
        </pc:spChg>
      </pc:sldChg>
      <pc:sldChg chg="addSp delSp modSp mod">
        <pc:chgData name="Dinh Nguyen" userId="75ea2f2f01fb72ed" providerId="LiveId" clId="{626F833E-B86D-3049-B71B-882480675160}" dt="2023-05-22T06:31:22.067" v="148" actId="1076"/>
        <pc:sldMkLst>
          <pc:docMk/>
          <pc:sldMk cId="0" sldId="261"/>
        </pc:sldMkLst>
        <pc:spChg chg="add del mod">
          <ac:chgData name="Dinh Nguyen" userId="75ea2f2f01fb72ed" providerId="LiveId" clId="{626F833E-B86D-3049-B71B-882480675160}" dt="2023-05-22T06:31:12.674" v="145" actId="478"/>
          <ac:spMkLst>
            <pc:docMk/>
            <pc:sldMk cId="0" sldId="261"/>
            <ac:spMk id="4" creationId="{3CBA051F-5C44-1530-E0BD-B6C941D692D6}"/>
          </ac:spMkLst>
        </pc:spChg>
        <pc:spChg chg="mod">
          <ac:chgData name="Dinh Nguyen" userId="75ea2f2f01fb72ed" providerId="LiveId" clId="{626F833E-B86D-3049-B71B-882480675160}" dt="2023-05-22T05:00:49.999" v="134" actId="20577"/>
          <ac:spMkLst>
            <pc:docMk/>
            <pc:sldMk cId="0" sldId="261"/>
            <ac:spMk id="139" creationId="{00000000-0000-0000-0000-000000000000}"/>
          </ac:spMkLst>
        </pc:spChg>
        <pc:spChg chg="mod">
          <ac:chgData name="Dinh Nguyen" userId="75ea2f2f01fb72ed" providerId="LiveId" clId="{626F833E-B86D-3049-B71B-882480675160}" dt="2023-05-22T05:03:32.658" v="141" actId="114"/>
          <ac:spMkLst>
            <pc:docMk/>
            <pc:sldMk cId="0" sldId="261"/>
            <ac:spMk id="140" creationId="{00000000-0000-0000-0000-000000000000}"/>
          </ac:spMkLst>
        </pc:spChg>
        <pc:grpChg chg="add del mod">
          <ac:chgData name="Dinh Nguyen" userId="75ea2f2f01fb72ed" providerId="LiveId" clId="{626F833E-B86D-3049-B71B-882480675160}" dt="2023-05-22T06:31:10.485" v="144" actId="478"/>
          <ac:grpSpMkLst>
            <pc:docMk/>
            <pc:sldMk cId="0" sldId="261"/>
            <ac:grpSpMk id="2" creationId="{76463BAC-3D2E-92B4-8FEE-A15693C2E099}"/>
          </ac:grpSpMkLst>
        </pc:grpChg>
        <pc:picChg chg="add del mod">
          <ac:chgData name="Dinh Nguyen" userId="75ea2f2f01fb72ed" providerId="LiveId" clId="{626F833E-B86D-3049-B71B-882480675160}" dt="2023-05-22T06:31:10.485" v="144" actId="478"/>
          <ac:picMkLst>
            <pc:docMk/>
            <pc:sldMk cId="0" sldId="261"/>
            <ac:picMk id="3" creationId="{69A3A955-83E7-C4BF-2302-7E7A41833A7A}"/>
          </ac:picMkLst>
        </pc:picChg>
        <pc:picChg chg="add mod">
          <ac:chgData name="Dinh Nguyen" userId="75ea2f2f01fb72ed" providerId="LiveId" clId="{626F833E-B86D-3049-B71B-882480675160}" dt="2023-05-22T06:31:22.067" v="148" actId="1076"/>
          <ac:picMkLst>
            <pc:docMk/>
            <pc:sldMk cId="0" sldId="261"/>
            <ac:picMk id="5" creationId="{6886C083-7A07-6DD8-7F60-33AA086326D9}"/>
          </ac:picMkLst>
        </pc:picChg>
        <pc:picChg chg="del">
          <ac:chgData name="Dinh Nguyen" userId="75ea2f2f01fb72ed" providerId="LiveId" clId="{626F833E-B86D-3049-B71B-882480675160}" dt="2023-05-22T05:00:51.728" v="135" actId="478"/>
          <ac:picMkLst>
            <pc:docMk/>
            <pc:sldMk cId="0" sldId="261"/>
            <ac:picMk id="1026" creationId="{EAFE67CD-2625-6C4F-06F4-454B597145BF}"/>
          </ac:picMkLst>
        </pc:picChg>
      </pc:sldChg>
      <pc:sldChg chg="delSp modSp add mod">
        <pc:chgData name="Dinh Nguyen" userId="75ea2f2f01fb72ed" providerId="LiveId" clId="{626F833E-B86D-3049-B71B-882480675160}" dt="2023-05-22T06:58:50.614" v="193" actId="255"/>
        <pc:sldMkLst>
          <pc:docMk/>
          <pc:sldMk cId="1738442383" sldId="299"/>
        </pc:sldMkLst>
        <pc:spChg chg="mod">
          <ac:chgData name="Dinh Nguyen" userId="75ea2f2f01fb72ed" providerId="LiveId" clId="{626F833E-B86D-3049-B71B-882480675160}" dt="2023-05-22T06:31:47.017" v="173" actId="20577"/>
          <ac:spMkLst>
            <pc:docMk/>
            <pc:sldMk cId="1738442383" sldId="299"/>
            <ac:spMk id="139" creationId="{00000000-0000-0000-0000-000000000000}"/>
          </ac:spMkLst>
        </pc:spChg>
        <pc:spChg chg="mod">
          <ac:chgData name="Dinh Nguyen" userId="75ea2f2f01fb72ed" providerId="LiveId" clId="{626F833E-B86D-3049-B71B-882480675160}" dt="2023-05-22T06:58:50.614" v="193" actId="255"/>
          <ac:spMkLst>
            <pc:docMk/>
            <pc:sldMk cId="1738442383" sldId="299"/>
            <ac:spMk id="140" creationId="{00000000-0000-0000-0000-000000000000}"/>
          </ac:spMkLst>
        </pc:spChg>
        <pc:picChg chg="del">
          <ac:chgData name="Dinh Nguyen" userId="75ea2f2f01fb72ed" providerId="LiveId" clId="{626F833E-B86D-3049-B71B-882480675160}" dt="2023-05-22T06:31:40.588" v="150" actId="478"/>
          <ac:picMkLst>
            <pc:docMk/>
            <pc:sldMk cId="1738442383" sldId="299"/>
            <ac:picMk id="5" creationId="{6886C083-7A07-6DD8-7F60-33AA086326D9}"/>
          </ac:picMkLst>
        </pc:picChg>
      </pc:sldChg>
      <pc:sldChg chg="del">
        <pc:chgData name="Dinh Nguyen" userId="75ea2f2f01fb72ed" providerId="LiveId" clId="{626F833E-B86D-3049-B71B-882480675160}" dt="2023-05-22T05:00:43.259" v="102" actId="2696"/>
        <pc:sldMkLst>
          <pc:docMk/>
          <pc:sldMk cId="2986220781" sldId="299"/>
        </pc:sldMkLst>
      </pc:sldChg>
      <pc:sldChg chg="addSp modSp add mod">
        <pc:chgData name="Dinh Nguyen" userId="75ea2f2f01fb72ed" providerId="LiveId" clId="{626F833E-B86D-3049-B71B-882480675160}" dt="2023-05-22T07:13:24.797" v="522" actId="113"/>
        <pc:sldMkLst>
          <pc:docMk/>
          <pc:sldMk cId="1939376908" sldId="300"/>
        </pc:sldMkLst>
        <pc:spChg chg="mod">
          <ac:chgData name="Dinh Nguyen" userId="75ea2f2f01fb72ed" providerId="LiveId" clId="{626F833E-B86D-3049-B71B-882480675160}" dt="2023-05-22T07:04:20.658" v="343" actId="20577"/>
          <ac:spMkLst>
            <pc:docMk/>
            <pc:sldMk cId="1939376908" sldId="300"/>
            <ac:spMk id="139" creationId="{00000000-0000-0000-0000-000000000000}"/>
          </ac:spMkLst>
        </pc:spChg>
        <pc:spChg chg="mod">
          <ac:chgData name="Dinh Nguyen" userId="75ea2f2f01fb72ed" providerId="LiveId" clId="{626F833E-B86D-3049-B71B-882480675160}" dt="2023-05-22T07:13:24.797" v="522" actId="113"/>
          <ac:spMkLst>
            <pc:docMk/>
            <pc:sldMk cId="1939376908" sldId="300"/>
            <ac:spMk id="140" creationId="{00000000-0000-0000-0000-000000000000}"/>
          </ac:spMkLst>
        </pc:spChg>
        <pc:picChg chg="add mod modCrop">
          <ac:chgData name="Dinh Nguyen" userId="75ea2f2f01fb72ed" providerId="LiveId" clId="{626F833E-B86D-3049-B71B-882480675160}" dt="2023-05-22T07:13:14.758" v="516" actId="1036"/>
          <ac:picMkLst>
            <pc:docMk/>
            <pc:sldMk cId="1939376908" sldId="300"/>
            <ac:picMk id="3" creationId="{8B1AF75E-1D51-068B-5CE6-2EF9D103EA95}"/>
          </ac:picMkLst>
        </pc:picChg>
        <pc:picChg chg="add mod modCrop">
          <ac:chgData name="Dinh Nguyen" userId="75ea2f2f01fb72ed" providerId="LiveId" clId="{626F833E-B86D-3049-B71B-882480675160}" dt="2023-05-22T07:13:13.164" v="514" actId="1037"/>
          <ac:picMkLst>
            <pc:docMk/>
            <pc:sldMk cId="1939376908" sldId="300"/>
            <ac:picMk id="4" creationId="{FA191517-E4B8-256B-0B48-D422A66B77DC}"/>
          </ac:picMkLst>
        </pc:picChg>
      </pc:sldChg>
      <pc:sldChg chg="del">
        <pc:chgData name="Dinh Nguyen" userId="75ea2f2f01fb72ed" providerId="LiveId" clId="{626F833E-B86D-3049-B71B-882480675160}" dt="2023-05-22T05:00:43.278" v="109" actId="2696"/>
        <pc:sldMkLst>
          <pc:docMk/>
          <pc:sldMk cId="3894105707" sldId="300"/>
        </pc:sldMkLst>
      </pc:sldChg>
      <pc:sldChg chg="del">
        <pc:chgData name="Dinh Nguyen" userId="75ea2f2f01fb72ed" providerId="LiveId" clId="{626F833E-B86D-3049-B71B-882480675160}" dt="2023-05-22T05:00:43.286" v="110" actId="2696"/>
        <pc:sldMkLst>
          <pc:docMk/>
          <pc:sldMk cId="3054868345" sldId="301"/>
        </pc:sldMkLst>
      </pc:sldChg>
      <pc:sldChg chg="modSp add mod">
        <pc:chgData name="Dinh Nguyen" userId="75ea2f2f01fb72ed" providerId="LiveId" clId="{626F833E-B86D-3049-B71B-882480675160}" dt="2023-05-22T07:04:14.078" v="317" actId="20577"/>
        <pc:sldMkLst>
          <pc:docMk/>
          <pc:sldMk cId="3556269838" sldId="301"/>
        </pc:sldMkLst>
        <pc:spChg chg="mod">
          <ac:chgData name="Dinh Nguyen" userId="75ea2f2f01fb72ed" providerId="LiveId" clId="{626F833E-B86D-3049-B71B-882480675160}" dt="2023-05-22T07:04:14.078" v="317" actId="20577"/>
          <ac:spMkLst>
            <pc:docMk/>
            <pc:sldMk cId="3556269838" sldId="301"/>
            <ac:spMk id="131" creationId="{00000000-0000-0000-0000-000000000000}"/>
          </ac:spMkLst>
        </pc:spChg>
      </pc:sldChg>
      <pc:sldChg chg="del">
        <pc:chgData name="Dinh Nguyen" userId="75ea2f2f01fb72ed" providerId="LiveId" clId="{626F833E-B86D-3049-B71B-882480675160}" dt="2023-05-22T05:00:43.305" v="121" actId="2696"/>
        <pc:sldMkLst>
          <pc:docMk/>
          <pc:sldMk cId="313983793" sldId="302"/>
        </pc:sldMkLst>
      </pc:sldChg>
      <pc:sldChg chg="addSp delSp modSp add mod">
        <pc:chgData name="Dinh Nguyen" userId="75ea2f2f01fb72ed" providerId="LiveId" clId="{626F833E-B86D-3049-B71B-882480675160}" dt="2023-05-22T07:14:34.550" v="606" actId="1076"/>
        <pc:sldMkLst>
          <pc:docMk/>
          <pc:sldMk cId="1904327583" sldId="302"/>
        </pc:sldMkLst>
        <pc:spChg chg="mod">
          <ac:chgData name="Dinh Nguyen" userId="75ea2f2f01fb72ed" providerId="LiveId" clId="{626F833E-B86D-3049-B71B-882480675160}" dt="2023-05-22T07:14:29.498" v="604" actId="20577"/>
          <ac:spMkLst>
            <pc:docMk/>
            <pc:sldMk cId="1904327583" sldId="302"/>
            <ac:spMk id="140" creationId="{00000000-0000-0000-0000-000000000000}"/>
          </ac:spMkLst>
        </pc:spChg>
        <pc:picChg chg="del">
          <ac:chgData name="Dinh Nguyen" userId="75ea2f2f01fb72ed" providerId="LiveId" clId="{626F833E-B86D-3049-B71B-882480675160}" dt="2023-05-22T07:13:31.852" v="524" actId="478"/>
          <ac:picMkLst>
            <pc:docMk/>
            <pc:sldMk cId="1904327583" sldId="302"/>
            <ac:picMk id="3" creationId="{8B1AF75E-1D51-068B-5CE6-2EF9D103EA95}"/>
          </ac:picMkLst>
        </pc:picChg>
        <pc:picChg chg="del">
          <ac:chgData name="Dinh Nguyen" userId="75ea2f2f01fb72ed" providerId="LiveId" clId="{626F833E-B86D-3049-B71B-882480675160}" dt="2023-05-22T07:13:31.852" v="524" actId="478"/>
          <ac:picMkLst>
            <pc:docMk/>
            <pc:sldMk cId="1904327583" sldId="302"/>
            <ac:picMk id="4" creationId="{FA191517-E4B8-256B-0B48-D422A66B77DC}"/>
          </ac:picMkLst>
        </pc:picChg>
        <pc:picChg chg="add mod">
          <ac:chgData name="Dinh Nguyen" userId="75ea2f2f01fb72ed" providerId="LiveId" clId="{626F833E-B86D-3049-B71B-882480675160}" dt="2023-05-22T07:14:34.550" v="606" actId="1076"/>
          <ac:picMkLst>
            <pc:docMk/>
            <pc:sldMk cId="1904327583" sldId="302"/>
            <ac:picMk id="5" creationId="{3981F8E0-9D13-83D5-F436-73EF7292F630}"/>
          </ac:picMkLst>
        </pc:picChg>
      </pc:sldChg>
      <pc:sldChg chg="del">
        <pc:chgData name="Dinh Nguyen" userId="75ea2f2f01fb72ed" providerId="LiveId" clId="{626F833E-B86D-3049-B71B-882480675160}" dt="2023-05-22T05:00:43.287" v="111" actId="2696"/>
        <pc:sldMkLst>
          <pc:docMk/>
          <pc:sldMk cId="3026066891" sldId="303"/>
        </pc:sldMkLst>
      </pc:sldChg>
      <pc:sldChg chg="add">
        <pc:chgData name="Dinh Nguyen" userId="75ea2f2f01fb72ed" providerId="LiveId" clId="{626F833E-B86D-3049-B71B-882480675160}" dt="2023-05-22T07:14:37.360" v="607" actId="2890"/>
        <pc:sldMkLst>
          <pc:docMk/>
          <pc:sldMk cId="3542842868" sldId="303"/>
        </pc:sldMkLst>
      </pc:sldChg>
      <pc:sldChg chg="del">
        <pc:chgData name="Dinh Nguyen" userId="75ea2f2f01fb72ed" providerId="LiveId" clId="{626F833E-B86D-3049-B71B-882480675160}" dt="2023-05-22T05:00:43.288" v="112" actId="2696"/>
        <pc:sldMkLst>
          <pc:docMk/>
          <pc:sldMk cId="22348647" sldId="304"/>
        </pc:sldMkLst>
      </pc:sldChg>
      <pc:sldChg chg="addSp delSp modSp add mod">
        <pc:chgData name="Dinh Nguyen" userId="75ea2f2f01fb72ed" providerId="LiveId" clId="{626F833E-B86D-3049-B71B-882480675160}" dt="2023-05-22T07:18:33.096" v="692" actId="1076"/>
        <pc:sldMkLst>
          <pc:docMk/>
          <pc:sldMk cId="425267008" sldId="304"/>
        </pc:sldMkLst>
        <pc:spChg chg="mod">
          <ac:chgData name="Dinh Nguyen" userId="75ea2f2f01fb72ed" providerId="LiveId" clId="{626F833E-B86D-3049-B71B-882480675160}" dt="2023-05-22T07:17:12.995" v="677" actId="20577"/>
          <ac:spMkLst>
            <pc:docMk/>
            <pc:sldMk cId="425267008" sldId="304"/>
            <ac:spMk id="140" creationId="{00000000-0000-0000-0000-000000000000}"/>
          </ac:spMkLst>
        </pc:spChg>
        <pc:picChg chg="add mod">
          <ac:chgData name="Dinh Nguyen" userId="75ea2f2f01fb72ed" providerId="LiveId" clId="{626F833E-B86D-3049-B71B-882480675160}" dt="2023-05-22T07:18:28.547" v="691" actId="208"/>
          <ac:picMkLst>
            <pc:docMk/>
            <pc:sldMk cId="425267008" sldId="304"/>
            <ac:picMk id="3" creationId="{8E2E638C-CBC6-C061-A257-B29EF6CF121A}"/>
          </ac:picMkLst>
        </pc:picChg>
        <pc:picChg chg="del">
          <ac:chgData name="Dinh Nguyen" userId="75ea2f2f01fb72ed" providerId="LiveId" clId="{626F833E-B86D-3049-B71B-882480675160}" dt="2023-05-22T07:16:42.477" v="609" actId="478"/>
          <ac:picMkLst>
            <pc:docMk/>
            <pc:sldMk cId="425267008" sldId="304"/>
            <ac:picMk id="5" creationId="{3981F8E0-9D13-83D5-F436-73EF7292F630}"/>
          </ac:picMkLst>
        </pc:picChg>
        <pc:picChg chg="add mod modCrop">
          <ac:chgData name="Dinh Nguyen" userId="75ea2f2f01fb72ed" providerId="LiveId" clId="{626F833E-B86D-3049-B71B-882480675160}" dt="2023-05-22T07:18:33.096" v="692" actId="1076"/>
          <ac:picMkLst>
            <pc:docMk/>
            <pc:sldMk cId="425267008" sldId="304"/>
            <ac:picMk id="6" creationId="{DA2AA4F0-1B32-BEF1-85A0-99E57D44DB27}"/>
          </ac:picMkLst>
        </pc:picChg>
        <pc:picChg chg="add mod">
          <ac:chgData name="Dinh Nguyen" userId="75ea2f2f01fb72ed" providerId="LiveId" clId="{626F833E-B86D-3049-B71B-882480675160}" dt="2023-05-22T07:18:28.547" v="691" actId="208"/>
          <ac:picMkLst>
            <pc:docMk/>
            <pc:sldMk cId="425267008" sldId="304"/>
            <ac:picMk id="7" creationId="{70FAAB88-BEEB-EEB5-BD26-46A60105F65F}"/>
          </ac:picMkLst>
        </pc:picChg>
      </pc:sldChg>
      <pc:sldChg chg="addSp delSp modSp add mod">
        <pc:chgData name="Dinh Nguyen" userId="75ea2f2f01fb72ed" providerId="LiveId" clId="{626F833E-B86D-3049-B71B-882480675160}" dt="2023-05-22T07:25:58.917" v="800" actId="1076"/>
        <pc:sldMkLst>
          <pc:docMk/>
          <pc:sldMk cId="2345783284" sldId="305"/>
        </pc:sldMkLst>
        <pc:spChg chg="add del">
          <ac:chgData name="Dinh Nguyen" userId="75ea2f2f01fb72ed" providerId="LiveId" clId="{626F833E-B86D-3049-B71B-882480675160}" dt="2023-05-22T07:19:07.439" v="696" actId="478"/>
          <ac:spMkLst>
            <pc:docMk/>
            <pc:sldMk cId="2345783284" sldId="305"/>
            <ac:spMk id="2" creationId="{D28D723C-C16A-73E3-4FF6-7F6F22839CBC}"/>
          </ac:spMkLst>
        </pc:spChg>
        <pc:spChg chg="add del">
          <ac:chgData name="Dinh Nguyen" userId="75ea2f2f01fb72ed" providerId="LiveId" clId="{626F833E-B86D-3049-B71B-882480675160}" dt="2023-05-22T07:19:07.439" v="696" actId="478"/>
          <ac:spMkLst>
            <pc:docMk/>
            <pc:sldMk cId="2345783284" sldId="305"/>
            <ac:spMk id="4" creationId="{E48C422E-BD27-BFD7-83D7-D8A68624A0A5}"/>
          </ac:spMkLst>
        </pc:spChg>
        <pc:spChg chg="add mod">
          <ac:chgData name="Dinh Nguyen" userId="75ea2f2f01fb72ed" providerId="LiveId" clId="{626F833E-B86D-3049-B71B-882480675160}" dt="2023-05-22T07:19:11.900" v="698" actId="1076"/>
          <ac:spMkLst>
            <pc:docMk/>
            <pc:sldMk cId="2345783284" sldId="305"/>
            <ac:spMk id="5" creationId="{89639B2E-414A-67D5-2BC9-A1EA6A87954A}"/>
          </ac:spMkLst>
        </pc:spChg>
        <pc:spChg chg="add del mod">
          <ac:chgData name="Dinh Nguyen" userId="75ea2f2f01fb72ed" providerId="LiveId" clId="{626F833E-B86D-3049-B71B-882480675160}" dt="2023-05-22T07:19:25.527" v="704" actId="478"/>
          <ac:spMkLst>
            <pc:docMk/>
            <pc:sldMk cId="2345783284" sldId="305"/>
            <ac:spMk id="8" creationId="{E35577BB-7CD5-B555-5B13-8B7E03E20D18}"/>
          </ac:spMkLst>
        </pc:spChg>
        <pc:spChg chg="mod">
          <ac:chgData name="Dinh Nguyen" userId="75ea2f2f01fb72ed" providerId="LiveId" clId="{626F833E-B86D-3049-B71B-882480675160}" dt="2023-05-22T07:25:58.917" v="800" actId="1076"/>
          <ac:spMkLst>
            <pc:docMk/>
            <pc:sldMk cId="2345783284" sldId="305"/>
            <ac:spMk id="140" creationId="{00000000-0000-0000-0000-000000000000}"/>
          </ac:spMkLst>
        </pc:spChg>
        <pc:picChg chg="del">
          <ac:chgData name="Dinh Nguyen" userId="75ea2f2f01fb72ed" providerId="LiveId" clId="{626F833E-B86D-3049-B71B-882480675160}" dt="2023-05-22T07:19:04.117" v="694" actId="478"/>
          <ac:picMkLst>
            <pc:docMk/>
            <pc:sldMk cId="2345783284" sldId="305"/>
            <ac:picMk id="3" creationId="{8E2E638C-CBC6-C061-A257-B29EF6CF121A}"/>
          </ac:picMkLst>
        </pc:picChg>
        <pc:picChg chg="del">
          <ac:chgData name="Dinh Nguyen" userId="75ea2f2f01fb72ed" providerId="LiveId" clId="{626F833E-B86D-3049-B71B-882480675160}" dt="2023-05-22T07:19:04.117" v="694" actId="478"/>
          <ac:picMkLst>
            <pc:docMk/>
            <pc:sldMk cId="2345783284" sldId="305"/>
            <ac:picMk id="6" creationId="{DA2AA4F0-1B32-BEF1-85A0-99E57D44DB27}"/>
          </ac:picMkLst>
        </pc:picChg>
        <pc:picChg chg="del">
          <ac:chgData name="Dinh Nguyen" userId="75ea2f2f01fb72ed" providerId="LiveId" clId="{626F833E-B86D-3049-B71B-882480675160}" dt="2023-05-22T07:19:04.117" v="694" actId="478"/>
          <ac:picMkLst>
            <pc:docMk/>
            <pc:sldMk cId="2345783284" sldId="305"/>
            <ac:picMk id="7" creationId="{70FAAB88-BEEB-EEB5-BD26-46A60105F65F}"/>
          </ac:picMkLst>
        </pc:picChg>
        <pc:picChg chg="add del">
          <ac:chgData name="Dinh Nguyen" userId="75ea2f2f01fb72ed" providerId="LiveId" clId="{626F833E-B86D-3049-B71B-882480675160}" dt="2023-05-22T07:19:07.439" v="696" actId="478"/>
          <ac:picMkLst>
            <pc:docMk/>
            <pc:sldMk cId="2345783284" sldId="305"/>
            <ac:picMk id="3073" creationId="{C9AD451C-5F35-ACF8-D66B-72414257C5A4}"/>
          </ac:picMkLst>
        </pc:picChg>
        <pc:picChg chg="add del mod">
          <ac:chgData name="Dinh Nguyen" userId="75ea2f2f01fb72ed" providerId="LiveId" clId="{626F833E-B86D-3049-B71B-882480675160}" dt="2023-05-22T07:19:13.627" v="699" actId="478"/>
          <ac:picMkLst>
            <pc:docMk/>
            <pc:sldMk cId="2345783284" sldId="305"/>
            <ac:picMk id="3076" creationId="{25013543-9DEC-4A63-B7DD-069753B61BDE}"/>
          </ac:picMkLst>
        </pc:picChg>
      </pc:sldChg>
      <pc:sldChg chg="del">
        <pc:chgData name="Dinh Nguyen" userId="75ea2f2f01fb72ed" providerId="LiveId" clId="{626F833E-B86D-3049-B71B-882480675160}" dt="2023-05-22T05:00:43.266" v="108" actId="2696"/>
        <pc:sldMkLst>
          <pc:docMk/>
          <pc:sldMk cId="3108891100" sldId="305"/>
        </pc:sldMkLst>
      </pc:sldChg>
      <pc:sldChg chg="addSp modSp add mod">
        <pc:chgData name="Dinh Nguyen" userId="75ea2f2f01fb72ed" providerId="LiveId" clId="{626F833E-B86D-3049-B71B-882480675160}" dt="2023-05-22T07:26:24.300" v="809" actId="208"/>
        <pc:sldMkLst>
          <pc:docMk/>
          <pc:sldMk cId="443367732" sldId="306"/>
        </pc:sldMkLst>
        <pc:spChg chg="mod">
          <ac:chgData name="Dinh Nguyen" userId="75ea2f2f01fb72ed" providerId="LiveId" clId="{626F833E-B86D-3049-B71B-882480675160}" dt="2023-05-22T07:26:12.581" v="803" actId="14100"/>
          <ac:spMkLst>
            <pc:docMk/>
            <pc:sldMk cId="443367732" sldId="306"/>
            <ac:spMk id="140" creationId="{00000000-0000-0000-0000-000000000000}"/>
          </ac:spMkLst>
        </pc:spChg>
        <pc:picChg chg="add mod">
          <ac:chgData name="Dinh Nguyen" userId="75ea2f2f01fb72ed" providerId="LiveId" clId="{626F833E-B86D-3049-B71B-882480675160}" dt="2023-05-22T07:26:24.300" v="809" actId="208"/>
          <ac:picMkLst>
            <pc:docMk/>
            <pc:sldMk cId="443367732" sldId="306"/>
            <ac:picMk id="3" creationId="{98B0C43E-9071-9224-D076-9FFF9AFD0201}"/>
          </ac:picMkLst>
        </pc:picChg>
      </pc:sldChg>
      <pc:sldChg chg="del">
        <pc:chgData name="Dinh Nguyen" userId="75ea2f2f01fb72ed" providerId="LiveId" clId="{626F833E-B86D-3049-B71B-882480675160}" dt="2023-05-22T05:00:43.294" v="118" actId="2696"/>
        <pc:sldMkLst>
          <pc:docMk/>
          <pc:sldMk cId="3315777636" sldId="306"/>
        </pc:sldMkLst>
      </pc:sldChg>
      <pc:sldChg chg="modSp add mod">
        <pc:chgData name="Dinh Nguyen" userId="75ea2f2f01fb72ed" providerId="LiveId" clId="{626F833E-B86D-3049-B71B-882480675160}" dt="2023-05-22T07:29:01.385" v="881" actId="12"/>
        <pc:sldMkLst>
          <pc:docMk/>
          <pc:sldMk cId="112453784" sldId="307"/>
        </pc:sldMkLst>
        <pc:spChg chg="mod">
          <ac:chgData name="Dinh Nguyen" userId="75ea2f2f01fb72ed" providerId="LiveId" clId="{626F833E-B86D-3049-B71B-882480675160}" dt="2023-05-22T07:29:01.385" v="881" actId="12"/>
          <ac:spMkLst>
            <pc:docMk/>
            <pc:sldMk cId="112453784" sldId="307"/>
            <ac:spMk id="140" creationId="{00000000-0000-0000-0000-000000000000}"/>
          </ac:spMkLst>
        </pc:spChg>
      </pc:sldChg>
      <pc:sldChg chg="del">
        <pc:chgData name="Dinh Nguyen" userId="75ea2f2f01fb72ed" providerId="LiveId" clId="{626F833E-B86D-3049-B71B-882480675160}" dt="2023-05-22T05:00:43.292" v="116" actId="2696"/>
        <pc:sldMkLst>
          <pc:docMk/>
          <pc:sldMk cId="2878937763" sldId="307"/>
        </pc:sldMkLst>
      </pc:sldChg>
      <pc:sldChg chg="addSp delSp modSp add mod">
        <pc:chgData name="Dinh Nguyen" userId="75ea2f2f01fb72ed" providerId="LiveId" clId="{626F833E-B86D-3049-B71B-882480675160}" dt="2023-05-22T07:29:41.056" v="889" actId="208"/>
        <pc:sldMkLst>
          <pc:docMk/>
          <pc:sldMk cId="1239122116" sldId="308"/>
        </pc:sldMkLst>
        <pc:picChg chg="del">
          <ac:chgData name="Dinh Nguyen" userId="75ea2f2f01fb72ed" providerId="LiveId" clId="{626F833E-B86D-3049-B71B-882480675160}" dt="2023-05-22T07:29:34.192" v="883" actId="478"/>
          <ac:picMkLst>
            <pc:docMk/>
            <pc:sldMk cId="1239122116" sldId="308"/>
            <ac:picMk id="3" creationId="{98B0C43E-9071-9224-D076-9FFF9AFD0201}"/>
          </ac:picMkLst>
        </pc:picChg>
        <pc:picChg chg="add mod">
          <ac:chgData name="Dinh Nguyen" userId="75ea2f2f01fb72ed" providerId="LiveId" clId="{626F833E-B86D-3049-B71B-882480675160}" dt="2023-05-22T07:29:41.056" v="889" actId="208"/>
          <ac:picMkLst>
            <pc:docMk/>
            <pc:sldMk cId="1239122116" sldId="308"/>
            <ac:picMk id="4" creationId="{A5B11142-F1AB-6EA3-412B-741A5809F8EB}"/>
          </ac:picMkLst>
        </pc:picChg>
      </pc:sldChg>
      <pc:sldChg chg="del">
        <pc:chgData name="Dinh Nguyen" userId="75ea2f2f01fb72ed" providerId="LiveId" clId="{626F833E-B86D-3049-B71B-882480675160}" dt="2023-05-22T05:00:43.296" v="120" actId="2696"/>
        <pc:sldMkLst>
          <pc:docMk/>
          <pc:sldMk cId="1931837376" sldId="308"/>
        </pc:sldMkLst>
      </pc:sldChg>
      <pc:sldChg chg="addSp delSp modSp add mod">
        <pc:chgData name="Dinh Nguyen" userId="75ea2f2f01fb72ed" providerId="LiveId" clId="{626F833E-B86D-3049-B71B-882480675160}" dt="2023-05-22T07:33:55.356" v="920" actId="1076"/>
        <pc:sldMkLst>
          <pc:docMk/>
          <pc:sldMk cId="2225229560" sldId="309"/>
        </pc:sldMkLst>
        <pc:spChg chg="mod">
          <ac:chgData name="Dinh Nguyen" userId="75ea2f2f01fb72ed" providerId="LiveId" clId="{626F833E-B86D-3049-B71B-882480675160}" dt="2023-05-22T07:31:52.391" v="906" actId="20577"/>
          <ac:spMkLst>
            <pc:docMk/>
            <pc:sldMk cId="2225229560" sldId="309"/>
            <ac:spMk id="140" creationId="{00000000-0000-0000-0000-000000000000}"/>
          </ac:spMkLst>
        </pc:spChg>
        <pc:picChg chg="add mod">
          <ac:chgData name="Dinh Nguyen" userId="75ea2f2f01fb72ed" providerId="LiveId" clId="{626F833E-B86D-3049-B71B-882480675160}" dt="2023-05-22T07:33:33.925" v="914" actId="14100"/>
          <ac:picMkLst>
            <pc:docMk/>
            <pc:sldMk cId="2225229560" sldId="309"/>
            <ac:picMk id="3" creationId="{AF805021-289D-B769-3E8A-F4BF1893E89E}"/>
          </ac:picMkLst>
        </pc:picChg>
        <pc:picChg chg="del">
          <ac:chgData name="Dinh Nguyen" userId="75ea2f2f01fb72ed" providerId="LiveId" clId="{626F833E-B86D-3049-B71B-882480675160}" dt="2023-05-22T07:31:12.855" v="891" actId="478"/>
          <ac:picMkLst>
            <pc:docMk/>
            <pc:sldMk cId="2225229560" sldId="309"/>
            <ac:picMk id="4" creationId="{A5B11142-F1AB-6EA3-412B-741A5809F8EB}"/>
          </ac:picMkLst>
        </pc:picChg>
        <pc:picChg chg="add mod modCrop">
          <ac:chgData name="Dinh Nguyen" userId="75ea2f2f01fb72ed" providerId="LiveId" clId="{626F833E-B86D-3049-B71B-882480675160}" dt="2023-05-22T07:33:55.356" v="920" actId="1076"/>
          <ac:picMkLst>
            <pc:docMk/>
            <pc:sldMk cId="2225229560" sldId="309"/>
            <ac:picMk id="7" creationId="{10F8F550-2E8C-F425-24A9-28D1C51CFA30}"/>
          </ac:picMkLst>
        </pc:picChg>
      </pc:sldChg>
      <pc:sldChg chg="del">
        <pc:chgData name="Dinh Nguyen" userId="75ea2f2f01fb72ed" providerId="LiveId" clId="{626F833E-B86D-3049-B71B-882480675160}" dt="2023-05-22T05:00:43.264" v="106" actId="2696"/>
        <pc:sldMkLst>
          <pc:docMk/>
          <pc:sldMk cId="2842294016" sldId="309"/>
        </pc:sldMkLst>
      </pc:sldChg>
      <pc:sldChg chg="del">
        <pc:chgData name="Dinh Nguyen" userId="75ea2f2f01fb72ed" providerId="LiveId" clId="{626F833E-B86D-3049-B71B-882480675160}" dt="2023-05-22T05:00:43.291" v="115" actId="2696"/>
        <pc:sldMkLst>
          <pc:docMk/>
          <pc:sldMk cId="738762764" sldId="310"/>
        </pc:sldMkLst>
      </pc:sldChg>
      <pc:sldChg chg="delSp modSp add mod">
        <pc:chgData name="Dinh Nguyen" userId="75ea2f2f01fb72ed" providerId="LiveId" clId="{626F833E-B86D-3049-B71B-882480675160}" dt="2023-05-22T07:42:15.048" v="1089"/>
        <pc:sldMkLst>
          <pc:docMk/>
          <pc:sldMk cId="2943869978" sldId="310"/>
        </pc:sldMkLst>
        <pc:spChg chg="mod">
          <ac:chgData name="Dinh Nguyen" userId="75ea2f2f01fb72ed" providerId="LiveId" clId="{626F833E-B86D-3049-B71B-882480675160}" dt="2023-05-22T07:37:35.878" v="964" actId="20577"/>
          <ac:spMkLst>
            <pc:docMk/>
            <pc:sldMk cId="2943869978" sldId="310"/>
            <ac:spMk id="139" creationId="{00000000-0000-0000-0000-000000000000}"/>
          </ac:spMkLst>
        </pc:spChg>
        <pc:spChg chg="mod">
          <ac:chgData name="Dinh Nguyen" userId="75ea2f2f01fb72ed" providerId="LiveId" clId="{626F833E-B86D-3049-B71B-882480675160}" dt="2023-05-22T07:42:15.048" v="1089"/>
          <ac:spMkLst>
            <pc:docMk/>
            <pc:sldMk cId="2943869978" sldId="310"/>
            <ac:spMk id="140" creationId="{00000000-0000-0000-0000-000000000000}"/>
          </ac:spMkLst>
        </pc:spChg>
        <pc:picChg chg="del">
          <ac:chgData name="Dinh Nguyen" userId="75ea2f2f01fb72ed" providerId="LiveId" clId="{626F833E-B86D-3049-B71B-882480675160}" dt="2023-05-22T07:37:38.416" v="966" actId="478"/>
          <ac:picMkLst>
            <pc:docMk/>
            <pc:sldMk cId="2943869978" sldId="310"/>
            <ac:picMk id="3" creationId="{AF805021-289D-B769-3E8A-F4BF1893E89E}"/>
          </ac:picMkLst>
        </pc:picChg>
        <pc:picChg chg="del">
          <ac:chgData name="Dinh Nguyen" userId="75ea2f2f01fb72ed" providerId="LiveId" clId="{626F833E-B86D-3049-B71B-882480675160}" dt="2023-05-22T07:37:37.577" v="965" actId="478"/>
          <ac:picMkLst>
            <pc:docMk/>
            <pc:sldMk cId="2943869978" sldId="310"/>
            <ac:picMk id="7" creationId="{10F8F550-2E8C-F425-24A9-28D1C51CFA30}"/>
          </ac:picMkLst>
        </pc:picChg>
      </pc:sldChg>
      <pc:sldChg chg="del">
        <pc:chgData name="Dinh Nguyen" userId="75ea2f2f01fb72ed" providerId="LiveId" clId="{626F833E-B86D-3049-B71B-882480675160}" dt="2023-05-22T05:00:43.310" v="122" actId="2696"/>
        <pc:sldMkLst>
          <pc:docMk/>
          <pc:sldMk cId="2906664709" sldId="311"/>
        </pc:sldMkLst>
      </pc:sldChg>
      <pc:sldChg chg="modSp add mod">
        <pc:chgData name="Dinh Nguyen" userId="75ea2f2f01fb72ed" providerId="LiveId" clId="{626F833E-B86D-3049-B71B-882480675160}" dt="2023-05-22T07:45:35.582" v="1208" actId="207"/>
        <pc:sldMkLst>
          <pc:docMk/>
          <pc:sldMk cId="3680743004" sldId="311"/>
        </pc:sldMkLst>
        <pc:spChg chg="mod">
          <ac:chgData name="Dinh Nguyen" userId="75ea2f2f01fb72ed" providerId="LiveId" clId="{626F833E-B86D-3049-B71B-882480675160}" dt="2023-05-22T07:45:35.582" v="1208" actId="207"/>
          <ac:spMkLst>
            <pc:docMk/>
            <pc:sldMk cId="3680743004" sldId="311"/>
            <ac:spMk id="140" creationId="{00000000-0000-0000-0000-000000000000}"/>
          </ac:spMkLst>
        </pc:spChg>
      </pc:sldChg>
      <pc:sldChg chg="addSp modSp add mod">
        <pc:chgData name="Dinh Nguyen" userId="75ea2f2f01fb72ed" providerId="LiveId" clId="{626F833E-B86D-3049-B71B-882480675160}" dt="2023-05-22T07:47:53.331" v="1225" actId="113"/>
        <pc:sldMkLst>
          <pc:docMk/>
          <pc:sldMk cId="1797015872" sldId="312"/>
        </pc:sldMkLst>
        <pc:spChg chg="mod">
          <ac:chgData name="Dinh Nguyen" userId="75ea2f2f01fb72ed" providerId="LiveId" clId="{626F833E-B86D-3049-B71B-882480675160}" dt="2023-05-22T07:47:53.331" v="1225" actId="113"/>
          <ac:spMkLst>
            <pc:docMk/>
            <pc:sldMk cId="1797015872" sldId="312"/>
            <ac:spMk id="140" creationId="{00000000-0000-0000-0000-000000000000}"/>
          </ac:spMkLst>
        </pc:spChg>
        <pc:picChg chg="add mod">
          <ac:chgData name="Dinh Nguyen" userId="75ea2f2f01fb72ed" providerId="LiveId" clId="{626F833E-B86D-3049-B71B-882480675160}" dt="2023-05-22T07:47:39.207" v="1221" actId="208"/>
          <ac:picMkLst>
            <pc:docMk/>
            <pc:sldMk cId="1797015872" sldId="312"/>
            <ac:picMk id="3" creationId="{4BC54399-BBF2-44A5-7220-222F8581DDD7}"/>
          </ac:picMkLst>
        </pc:picChg>
      </pc:sldChg>
      <pc:sldChg chg="del">
        <pc:chgData name="Dinh Nguyen" userId="75ea2f2f01fb72ed" providerId="LiveId" clId="{626F833E-B86D-3049-B71B-882480675160}" dt="2023-05-22T05:00:43.262" v="104" actId="2696"/>
        <pc:sldMkLst>
          <pc:docMk/>
          <pc:sldMk cId="3933132074" sldId="312"/>
        </pc:sldMkLst>
      </pc:sldChg>
      <pc:sldChg chg="del">
        <pc:chgData name="Dinh Nguyen" userId="75ea2f2f01fb72ed" providerId="LiveId" clId="{626F833E-B86D-3049-B71B-882480675160}" dt="2023-05-22T05:00:43.293" v="117" actId="2696"/>
        <pc:sldMkLst>
          <pc:docMk/>
          <pc:sldMk cId="1957175420" sldId="313"/>
        </pc:sldMkLst>
      </pc:sldChg>
      <pc:sldChg chg="del">
        <pc:chgData name="Dinh Nguyen" userId="75ea2f2f01fb72ed" providerId="LiveId" clId="{626F833E-B86D-3049-B71B-882480675160}" dt="2023-05-22T05:00:43.263" v="105" actId="2696"/>
        <pc:sldMkLst>
          <pc:docMk/>
          <pc:sldMk cId="2409128969" sldId="314"/>
        </pc:sldMkLst>
      </pc:sldChg>
      <pc:sldChg chg="del">
        <pc:chgData name="Dinh Nguyen" userId="75ea2f2f01fb72ed" providerId="LiveId" clId="{626F833E-B86D-3049-B71B-882480675160}" dt="2023-05-22T05:00:43.295" v="119" actId="2696"/>
        <pc:sldMkLst>
          <pc:docMk/>
          <pc:sldMk cId="2413997455" sldId="315"/>
        </pc:sldMkLst>
      </pc:sldChg>
      <pc:sldChg chg="del">
        <pc:chgData name="Dinh Nguyen" userId="75ea2f2f01fb72ed" providerId="LiveId" clId="{626F833E-B86D-3049-B71B-882480675160}" dt="2023-05-22T05:00:43.261" v="103" actId="2696"/>
        <pc:sldMkLst>
          <pc:docMk/>
          <pc:sldMk cId="1947621679" sldId="316"/>
        </pc:sldMkLst>
      </pc:sldChg>
      <pc:sldChg chg="del">
        <pc:chgData name="Dinh Nguyen" userId="75ea2f2f01fb72ed" providerId="LiveId" clId="{626F833E-B86D-3049-B71B-882480675160}" dt="2023-05-22T05:00:43.290" v="114" actId="2696"/>
        <pc:sldMkLst>
          <pc:docMk/>
          <pc:sldMk cId="2074488520" sldId="317"/>
        </pc:sldMkLst>
      </pc:sldChg>
      <pc:sldChg chg="del">
        <pc:chgData name="Dinh Nguyen" userId="75ea2f2f01fb72ed" providerId="LiveId" clId="{626F833E-B86D-3049-B71B-882480675160}" dt="2023-05-22T05:00:43.265" v="107" actId="2696"/>
        <pc:sldMkLst>
          <pc:docMk/>
          <pc:sldMk cId="1785610648" sldId="318"/>
        </pc:sldMkLst>
      </pc:sldChg>
      <pc:sldChg chg="del">
        <pc:chgData name="Dinh Nguyen" userId="75ea2f2f01fb72ed" providerId="LiveId" clId="{626F833E-B86D-3049-B71B-882480675160}" dt="2023-05-22T05:00:43.289" v="113" actId="2696"/>
        <pc:sldMkLst>
          <pc:docMk/>
          <pc:sldMk cId="2960796563" sldId="319"/>
        </pc:sldMkLst>
      </pc:sldChg>
    </pc:docChg>
  </pc:docChgLst>
  <pc:docChgLst>
    <pc:chgData name="Dinh Nguyen" userId="75ea2f2f01fb72ed" providerId="LiveId" clId="{CDDF1467-7D2A-5340-8A39-4CD4E7AC2F38}"/>
    <pc:docChg chg="custSel modSld">
      <pc:chgData name="Dinh Nguyen" userId="75ea2f2f01fb72ed" providerId="LiveId" clId="{CDDF1467-7D2A-5340-8A39-4CD4E7AC2F38}" dt="2023-03-31T00:59:49.725" v="39" actId="5793"/>
      <pc:docMkLst>
        <pc:docMk/>
      </pc:docMkLst>
      <pc:sldChg chg="modSp mod">
        <pc:chgData name="Dinh Nguyen" userId="75ea2f2f01fb72ed" providerId="LiveId" clId="{CDDF1467-7D2A-5340-8A39-4CD4E7AC2F38}" dt="2023-03-31T00:59:40.107" v="34" actId="20577"/>
        <pc:sldMkLst>
          <pc:docMk/>
          <pc:sldMk cId="0" sldId="280"/>
        </pc:sldMkLst>
        <pc:spChg chg="mod">
          <ac:chgData name="Dinh Nguyen" userId="75ea2f2f01fb72ed" providerId="LiveId" clId="{CDDF1467-7D2A-5340-8A39-4CD4E7AC2F38}" dt="2023-03-31T00:59:40.107" v="34" actId="20577"/>
          <ac:spMkLst>
            <pc:docMk/>
            <pc:sldMk cId="0" sldId="280"/>
            <ac:spMk id="287" creationId="{00000000-0000-0000-0000-000000000000}"/>
          </ac:spMkLst>
        </pc:spChg>
      </pc:sldChg>
      <pc:sldChg chg="modSp mod">
        <pc:chgData name="Dinh Nguyen" userId="75ea2f2f01fb72ed" providerId="LiveId" clId="{CDDF1467-7D2A-5340-8A39-4CD4E7AC2F38}" dt="2023-03-31T00:59:49.725" v="39" actId="5793"/>
        <pc:sldMkLst>
          <pc:docMk/>
          <pc:sldMk cId="0" sldId="282"/>
        </pc:sldMkLst>
        <pc:spChg chg="mod">
          <ac:chgData name="Dinh Nguyen" userId="75ea2f2f01fb72ed" providerId="LiveId" clId="{CDDF1467-7D2A-5340-8A39-4CD4E7AC2F38}" dt="2023-03-31T00:59:49.725" v="39" actId="5793"/>
          <ac:spMkLst>
            <pc:docMk/>
            <pc:sldMk cId="0" sldId="282"/>
            <ac:spMk id="301" creationId="{00000000-0000-0000-0000-000000000000}"/>
          </ac:spMkLst>
        </pc:spChg>
      </pc:sldChg>
      <pc:sldChg chg="modSp mod">
        <pc:chgData name="Dinh Nguyen" userId="75ea2f2f01fb72ed" providerId="LiveId" clId="{CDDF1467-7D2A-5340-8A39-4CD4E7AC2F38}" dt="2023-03-31T00:58:58.760" v="9" actId="5793"/>
        <pc:sldMkLst>
          <pc:docMk/>
          <pc:sldMk cId="0" sldId="283"/>
        </pc:sldMkLst>
        <pc:spChg chg="mod">
          <ac:chgData name="Dinh Nguyen" userId="75ea2f2f01fb72ed" providerId="LiveId" clId="{CDDF1467-7D2A-5340-8A39-4CD4E7AC2F38}" dt="2023-03-31T00:58:58.760" v="9" actId="5793"/>
          <ac:spMkLst>
            <pc:docMk/>
            <pc:sldMk cId="0" sldId="283"/>
            <ac:spMk id="309" creationId="{00000000-0000-0000-0000-000000000000}"/>
          </ac:spMkLst>
        </pc:spChg>
      </pc:sldChg>
    </pc:docChg>
  </pc:docChgLst>
  <pc:docChgLst>
    <pc:chgData name="Dinh Nguyen" userId="75ea2f2f01fb72ed" providerId="LiveId" clId="{47AE8DF5-508C-C841-884F-395D239CBCAF}"/>
    <pc:docChg chg="undo custSel addSld delSld modSld sldOrd">
      <pc:chgData name="Dinh Nguyen" userId="75ea2f2f01fb72ed" providerId="LiveId" clId="{47AE8DF5-508C-C841-884F-395D239CBCAF}" dt="2023-05-25T18:40:36.403" v="2655"/>
      <pc:docMkLst>
        <pc:docMk/>
      </pc:docMkLst>
      <pc:sldChg chg="modSp mod">
        <pc:chgData name="Dinh Nguyen" userId="75ea2f2f01fb72ed" providerId="LiveId" clId="{47AE8DF5-508C-C841-884F-395D239CBCAF}" dt="2023-05-24T00:08:39.062" v="28" actId="20577"/>
        <pc:sldMkLst>
          <pc:docMk/>
          <pc:sldMk cId="0" sldId="256"/>
        </pc:sldMkLst>
        <pc:spChg chg="mod">
          <ac:chgData name="Dinh Nguyen" userId="75ea2f2f01fb72ed" providerId="LiveId" clId="{47AE8DF5-508C-C841-884F-395D239CBCAF}" dt="2023-05-24T00:08:39.062" v="28" actId="20577"/>
          <ac:spMkLst>
            <pc:docMk/>
            <pc:sldMk cId="0" sldId="256"/>
            <ac:spMk id="104" creationId="{00000000-0000-0000-0000-000000000000}"/>
          </ac:spMkLst>
        </pc:spChg>
      </pc:sldChg>
      <pc:sldChg chg="modSp mod">
        <pc:chgData name="Dinh Nguyen" userId="75ea2f2f01fb72ed" providerId="LiveId" clId="{47AE8DF5-508C-C841-884F-395D239CBCAF}" dt="2023-05-24T00:09:04.854" v="47" actId="20577"/>
        <pc:sldMkLst>
          <pc:docMk/>
          <pc:sldMk cId="0" sldId="257"/>
        </pc:sldMkLst>
        <pc:spChg chg="mod">
          <ac:chgData name="Dinh Nguyen" userId="75ea2f2f01fb72ed" providerId="LiveId" clId="{47AE8DF5-508C-C841-884F-395D239CBCAF}" dt="2023-05-24T00:09:04.854" v="47" actId="20577"/>
          <ac:spMkLst>
            <pc:docMk/>
            <pc:sldMk cId="0" sldId="257"/>
            <ac:spMk id="111" creationId="{00000000-0000-0000-0000-000000000000}"/>
          </ac:spMkLst>
        </pc:spChg>
      </pc:sldChg>
      <pc:sldChg chg="modSp mod">
        <pc:chgData name="Dinh Nguyen" userId="75ea2f2f01fb72ed" providerId="LiveId" clId="{47AE8DF5-508C-C841-884F-395D239CBCAF}" dt="2023-05-24T00:09:14.971" v="51" actId="20577"/>
        <pc:sldMkLst>
          <pc:docMk/>
          <pc:sldMk cId="0" sldId="259"/>
        </pc:sldMkLst>
        <pc:spChg chg="mod">
          <ac:chgData name="Dinh Nguyen" userId="75ea2f2f01fb72ed" providerId="LiveId" clId="{47AE8DF5-508C-C841-884F-395D239CBCAF}" dt="2023-05-24T00:09:14.971" v="51" actId="20577"/>
          <ac:spMkLst>
            <pc:docMk/>
            <pc:sldMk cId="0" sldId="259"/>
            <ac:spMk id="125" creationId="{00000000-0000-0000-0000-000000000000}"/>
          </ac:spMkLst>
        </pc:spChg>
      </pc:sldChg>
      <pc:sldChg chg="modSp mod">
        <pc:chgData name="Dinh Nguyen" userId="75ea2f2f01fb72ed" providerId="LiveId" clId="{47AE8DF5-508C-C841-884F-395D239CBCAF}" dt="2023-05-24T00:09:36.993" v="79" actId="20577"/>
        <pc:sldMkLst>
          <pc:docMk/>
          <pc:sldMk cId="0" sldId="260"/>
        </pc:sldMkLst>
        <pc:spChg chg="mod">
          <ac:chgData name="Dinh Nguyen" userId="75ea2f2f01fb72ed" providerId="LiveId" clId="{47AE8DF5-508C-C841-884F-395D239CBCAF}" dt="2023-05-24T00:09:36.993" v="79" actId="20577"/>
          <ac:spMkLst>
            <pc:docMk/>
            <pc:sldMk cId="0" sldId="260"/>
            <ac:spMk id="131" creationId="{00000000-0000-0000-0000-000000000000}"/>
          </ac:spMkLst>
        </pc:spChg>
      </pc:sldChg>
      <pc:sldChg chg="addSp delSp modSp add del mod">
        <pc:chgData name="Dinh Nguyen" userId="75ea2f2f01fb72ed" providerId="LiveId" clId="{47AE8DF5-508C-C841-884F-395D239CBCAF}" dt="2023-05-24T02:33:31.344" v="121" actId="1076"/>
        <pc:sldMkLst>
          <pc:docMk/>
          <pc:sldMk cId="0" sldId="261"/>
        </pc:sldMkLst>
        <pc:spChg chg="mod">
          <ac:chgData name="Dinh Nguyen" userId="75ea2f2f01fb72ed" providerId="LiveId" clId="{47AE8DF5-508C-C841-884F-395D239CBCAF}" dt="2023-05-24T02:32:09.377" v="98"/>
          <ac:spMkLst>
            <pc:docMk/>
            <pc:sldMk cId="0" sldId="261"/>
            <ac:spMk id="139" creationId="{00000000-0000-0000-0000-000000000000}"/>
          </ac:spMkLst>
        </pc:spChg>
        <pc:spChg chg="mod">
          <ac:chgData name="Dinh Nguyen" userId="75ea2f2f01fb72ed" providerId="LiveId" clId="{47AE8DF5-508C-C841-884F-395D239CBCAF}" dt="2023-05-24T02:32:46.420" v="116" actId="27636"/>
          <ac:spMkLst>
            <pc:docMk/>
            <pc:sldMk cId="0" sldId="261"/>
            <ac:spMk id="140" creationId="{00000000-0000-0000-0000-000000000000}"/>
          </ac:spMkLst>
        </pc:spChg>
        <pc:picChg chg="add mod">
          <ac:chgData name="Dinh Nguyen" userId="75ea2f2f01fb72ed" providerId="LiveId" clId="{47AE8DF5-508C-C841-884F-395D239CBCAF}" dt="2023-05-24T02:33:31.344" v="121" actId="1076"/>
          <ac:picMkLst>
            <pc:docMk/>
            <pc:sldMk cId="0" sldId="261"/>
            <ac:picMk id="2" creationId="{78A506EB-CA5F-7232-7FA2-D1CC1A585016}"/>
          </ac:picMkLst>
        </pc:picChg>
        <pc:picChg chg="del">
          <ac:chgData name="Dinh Nguyen" userId="75ea2f2f01fb72ed" providerId="LiveId" clId="{47AE8DF5-508C-C841-884F-395D239CBCAF}" dt="2023-05-24T02:32:12.077" v="99" actId="478"/>
          <ac:picMkLst>
            <pc:docMk/>
            <pc:sldMk cId="0" sldId="261"/>
            <ac:picMk id="1026" creationId="{F5E76BE2-1783-AA67-CB04-8493476394AE}"/>
          </ac:picMkLst>
        </pc:picChg>
        <pc:picChg chg="del">
          <ac:chgData name="Dinh Nguyen" userId="75ea2f2f01fb72ed" providerId="LiveId" clId="{47AE8DF5-508C-C841-884F-395D239CBCAF}" dt="2023-05-24T02:32:12.077" v="99" actId="478"/>
          <ac:picMkLst>
            <pc:docMk/>
            <pc:sldMk cId="0" sldId="261"/>
            <ac:picMk id="1028" creationId="{7F203AE7-80BC-E46B-967E-355B589528BA}"/>
          </ac:picMkLst>
        </pc:picChg>
      </pc:sldChg>
      <pc:sldChg chg="modSp add mod">
        <pc:chgData name="Dinh Nguyen" userId="75ea2f2f01fb72ed" providerId="LiveId" clId="{47AE8DF5-508C-C841-884F-395D239CBCAF}" dt="2023-05-24T02:30:07.693" v="92" actId="20577"/>
        <pc:sldMkLst>
          <pc:docMk/>
          <pc:sldMk cId="1491681299" sldId="299"/>
        </pc:sldMkLst>
        <pc:spChg chg="mod">
          <ac:chgData name="Dinh Nguyen" userId="75ea2f2f01fb72ed" providerId="LiveId" clId="{47AE8DF5-508C-C841-884F-395D239CBCAF}" dt="2023-05-24T02:30:07.693" v="92" actId="20577"/>
          <ac:spMkLst>
            <pc:docMk/>
            <pc:sldMk cId="1491681299" sldId="299"/>
            <ac:spMk id="131" creationId="{00000000-0000-0000-0000-000000000000}"/>
          </ac:spMkLst>
        </pc:spChg>
      </pc:sldChg>
      <pc:sldChg chg="del">
        <pc:chgData name="Dinh Nguyen" userId="75ea2f2f01fb72ed" providerId="LiveId" clId="{47AE8DF5-508C-C841-884F-395D239CBCAF}" dt="2023-05-24T00:09:24.967" v="59" actId="2696"/>
        <pc:sldMkLst>
          <pc:docMk/>
          <pc:sldMk cId="2886845239" sldId="299"/>
        </pc:sldMkLst>
      </pc:sldChg>
      <pc:sldChg chg="new del">
        <pc:chgData name="Dinh Nguyen" userId="75ea2f2f01fb72ed" providerId="LiveId" clId="{47AE8DF5-508C-C841-884F-395D239CBCAF}" dt="2023-05-24T02:31:37.248" v="94" actId="2696"/>
        <pc:sldMkLst>
          <pc:docMk/>
          <pc:sldMk cId="323138775" sldId="300"/>
        </pc:sldMkLst>
      </pc:sldChg>
      <pc:sldChg chg="new del">
        <pc:chgData name="Dinh Nguyen" userId="75ea2f2f01fb72ed" providerId="LiveId" clId="{47AE8DF5-508C-C841-884F-395D239CBCAF}" dt="2023-05-24T02:31:42.618" v="96" actId="2696"/>
        <pc:sldMkLst>
          <pc:docMk/>
          <pc:sldMk cId="1288894286" sldId="300"/>
        </pc:sldMkLst>
      </pc:sldChg>
      <pc:sldChg chg="addSp delSp modSp add mod">
        <pc:chgData name="Dinh Nguyen" userId="75ea2f2f01fb72ed" providerId="LiveId" clId="{47AE8DF5-508C-C841-884F-395D239CBCAF}" dt="2023-05-24T02:48:55.653" v="466" actId="12"/>
        <pc:sldMkLst>
          <pc:docMk/>
          <pc:sldMk cId="1390375954" sldId="300"/>
        </pc:sldMkLst>
        <pc:spChg chg="add mod">
          <ac:chgData name="Dinh Nguyen" userId="75ea2f2f01fb72ed" providerId="LiveId" clId="{47AE8DF5-508C-C841-884F-395D239CBCAF}" dt="2023-05-24T02:48:52.351" v="465" actId="12"/>
          <ac:spMkLst>
            <pc:docMk/>
            <pc:sldMk cId="1390375954" sldId="300"/>
            <ac:spMk id="3" creationId="{F868FD60-20F0-82F2-FF88-F9E8A0A161D5}"/>
          </ac:spMkLst>
        </pc:spChg>
        <pc:spChg chg="add mod">
          <ac:chgData name="Dinh Nguyen" userId="75ea2f2f01fb72ed" providerId="LiveId" clId="{47AE8DF5-508C-C841-884F-395D239CBCAF}" dt="2023-05-24T02:48:55.653" v="466" actId="12"/>
          <ac:spMkLst>
            <pc:docMk/>
            <pc:sldMk cId="1390375954" sldId="300"/>
            <ac:spMk id="4" creationId="{0B38A872-FC04-A088-8E92-B7FA66F2BE32}"/>
          </ac:spMkLst>
        </pc:spChg>
        <pc:spChg chg="add mod">
          <ac:chgData name="Dinh Nguyen" userId="75ea2f2f01fb72ed" providerId="LiveId" clId="{47AE8DF5-508C-C841-884F-395D239CBCAF}" dt="2023-05-24T02:48:49.138" v="464" actId="12"/>
          <ac:spMkLst>
            <pc:docMk/>
            <pc:sldMk cId="1390375954" sldId="300"/>
            <ac:spMk id="5" creationId="{5C02507C-2DA0-C163-9EEA-6E1F9A9F4A29}"/>
          </ac:spMkLst>
        </pc:spChg>
        <pc:spChg chg="mod">
          <ac:chgData name="Dinh Nguyen" userId="75ea2f2f01fb72ed" providerId="LiveId" clId="{47AE8DF5-508C-C841-884F-395D239CBCAF}" dt="2023-05-24T02:38:56.477" v="155" actId="27636"/>
          <ac:spMkLst>
            <pc:docMk/>
            <pc:sldMk cId="1390375954" sldId="300"/>
            <ac:spMk id="140" creationId="{00000000-0000-0000-0000-000000000000}"/>
          </ac:spMkLst>
        </pc:spChg>
        <pc:picChg chg="del">
          <ac:chgData name="Dinh Nguyen" userId="75ea2f2f01fb72ed" providerId="LiveId" clId="{47AE8DF5-508C-C841-884F-395D239CBCAF}" dt="2023-05-24T02:38:39.974" v="149" actId="478"/>
          <ac:picMkLst>
            <pc:docMk/>
            <pc:sldMk cId="1390375954" sldId="300"/>
            <ac:picMk id="2" creationId="{78A506EB-CA5F-7232-7FA2-D1CC1A585016}"/>
          </ac:picMkLst>
        </pc:picChg>
        <pc:picChg chg="add del mod">
          <ac:chgData name="Dinh Nguyen" userId="75ea2f2f01fb72ed" providerId="LiveId" clId="{47AE8DF5-508C-C841-884F-395D239CBCAF}" dt="2023-05-24T02:42:19.754" v="317" actId="478"/>
          <ac:picMkLst>
            <pc:docMk/>
            <pc:sldMk cId="1390375954" sldId="300"/>
            <ac:picMk id="3074" creationId="{A2992725-1A01-EBCA-05D3-25B79FA627ED}"/>
          </ac:picMkLst>
        </pc:picChg>
        <pc:picChg chg="add mod">
          <ac:chgData name="Dinh Nguyen" userId="75ea2f2f01fb72ed" providerId="LiveId" clId="{47AE8DF5-508C-C841-884F-395D239CBCAF}" dt="2023-05-24T02:43:21.730" v="326" actId="1076"/>
          <ac:picMkLst>
            <pc:docMk/>
            <pc:sldMk cId="1390375954" sldId="300"/>
            <ac:picMk id="3076" creationId="{59B74513-6952-04D9-4C5B-7B1C733886BC}"/>
          </ac:picMkLst>
        </pc:picChg>
        <pc:picChg chg="add mod">
          <ac:chgData name="Dinh Nguyen" userId="75ea2f2f01fb72ed" providerId="LiveId" clId="{47AE8DF5-508C-C841-884F-395D239CBCAF}" dt="2023-05-24T02:43:29.782" v="328" actId="1076"/>
          <ac:picMkLst>
            <pc:docMk/>
            <pc:sldMk cId="1390375954" sldId="300"/>
            <ac:picMk id="3078" creationId="{91425B96-E9B5-9818-8B2D-F881B1991D4A}"/>
          </ac:picMkLst>
        </pc:picChg>
        <pc:picChg chg="add mod">
          <ac:chgData name="Dinh Nguyen" userId="75ea2f2f01fb72ed" providerId="LiveId" clId="{47AE8DF5-508C-C841-884F-395D239CBCAF}" dt="2023-05-24T02:42:29.463" v="321" actId="14100"/>
          <ac:picMkLst>
            <pc:docMk/>
            <pc:sldMk cId="1390375954" sldId="300"/>
            <ac:picMk id="3080" creationId="{A41B50CC-555D-05B2-D91E-159BA5859B56}"/>
          </ac:picMkLst>
        </pc:picChg>
      </pc:sldChg>
      <pc:sldChg chg="del">
        <pc:chgData name="Dinh Nguyen" userId="75ea2f2f01fb72ed" providerId="LiveId" clId="{47AE8DF5-508C-C841-884F-395D239CBCAF}" dt="2023-05-24T00:09:24.960" v="58" actId="2696"/>
        <pc:sldMkLst>
          <pc:docMk/>
          <pc:sldMk cId="2206830605" sldId="300"/>
        </pc:sldMkLst>
      </pc:sldChg>
      <pc:sldChg chg="addSp delSp modSp add mod">
        <pc:chgData name="Dinh Nguyen" userId="75ea2f2f01fb72ed" providerId="LiveId" clId="{47AE8DF5-508C-C841-884F-395D239CBCAF}" dt="2023-05-24T02:49:18.497" v="472" actId="1076"/>
        <pc:sldMkLst>
          <pc:docMk/>
          <pc:sldMk cId="2801309493" sldId="301"/>
        </pc:sldMkLst>
        <pc:spChg chg="add mod">
          <ac:chgData name="Dinh Nguyen" userId="75ea2f2f01fb72ed" providerId="LiveId" clId="{47AE8DF5-508C-C841-884F-395D239CBCAF}" dt="2023-05-24T02:49:06.734" v="469" actId="12"/>
          <ac:spMkLst>
            <pc:docMk/>
            <pc:sldMk cId="2801309493" sldId="301"/>
            <ac:spMk id="2" creationId="{A538AAA7-1071-5E20-06F3-9EA03CA32604}"/>
          </ac:spMkLst>
        </pc:spChg>
        <pc:spChg chg="del">
          <ac:chgData name="Dinh Nguyen" userId="75ea2f2f01fb72ed" providerId="LiveId" clId="{47AE8DF5-508C-C841-884F-395D239CBCAF}" dt="2023-05-24T02:44:36.147" v="399" actId="478"/>
          <ac:spMkLst>
            <pc:docMk/>
            <pc:sldMk cId="2801309493" sldId="301"/>
            <ac:spMk id="3" creationId="{F868FD60-20F0-82F2-FF88-F9E8A0A161D5}"/>
          </ac:spMkLst>
        </pc:spChg>
        <pc:spChg chg="mod">
          <ac:chgData name="Dinh Nguyen" userId="75ea2f2f01fb72ed" providerId="LiveId" clId="{47AE8DF5-508C-C841-884F-395D239CBCAF}" dt="2023-05-24T02:49:18.497" v="472" actId="1076"/>
          <ac:spMkLst>
            <pc:docMk/>
            <pc:sldMk cId="2801309493" sldId="301"/>
            <ac:spMk id="4" creationId="{0B38A872-FC04-A088-8E92-B7FA66F2BE32}"/>
          </ac:spMkLst>
        </pc:spChg>
        <pc:spChg chg="mod">
          <ac:chgData name="Dinh Nguyen" userId="75ea2f2f01fb72ed" providerId="LiveId" clId="{47AE8DF5-508C-C841-884F-395D239CBCAF}" dt="2023-05-24T02:49:00.034" v="467" actId="12"/>
          <ac:spMkLst>
            <pc:docMk/>
            <pc:sldMk cId="2801309493" sldId="301"/>
            <ac:spMk id="5" creationId="{5C02507C-2DA0-C163-9EEA-6E1F9A9F4A29}"/>
          </ac:spMkLst>
        </pc:spChg>
        <pc:picChg chg="del">
          <ac:chgData name="Dinh Nguyen" userId="75ea2f2f01fb72ed" providerId="LiveId" clId="{47AE8DF5-508C-C841-884F-395D239CBCAF}" dt="2023-05-24T02:43:49.649" v="330" actId="478"/>
          <ac:picMkLst>
            <pc:docMk/>
            <pc:sldMk cId="2801309493" sldId="301"/>
            <ac:picMk id="3076" creationId="{59B74513-6952-04D9-4C5B-7B1C733886BC}"/>
          </ac:picMkLst>
        </pc:picChg>
        <pc:picChg chg="del">
          <ac:chgData name="Dinh Nguyen" userId="75ea2f2f01fb72ed" providerId="LiveId" clId="{47AE8DF5-508C-C841-884F-395D239CBCAF}" dt="2023-05-24T02:43:49.649" v="330" actId="478"/>
          <ac:picMkLst>
            <pc:docMk/>
            <pc:sldMk cId="2801309493" sldId="301"/>
            <ac:picMk id="3078" creationId="{91425B96-E9B5-9818-8B2D-F881B1991D4A}"/>
          </ac:picMkLst>
        </pc:picChg>
        <pc:picChg chg="del">
          <ac:chgData name="Dinh Nguyen" userId="75ea2f2f01fb72ed" providerId="LiveId" clId="{47AE8DF5-508C-C841-884F-395D239CBCAF}" dt="2023-05-24T02:43:49.649" v="330" actId="478"/>
          <ac:picMkLst>
            <pc:docMk/>
            <pc:sldMk cId="2801309493" sldId="301"/>
            <ac:picMk id="3080" creationId="{A41B50CC-555D-05B2-D91E-159BA5859B56}"/>
          </ac:picMkLst>
        </pc:picChg>
        <pc:picChg chg="add mod">
          <ac:chgData name="Dinh Nguyen" userId="75ea2f2f01fb72ed" providerId="LiveId" clId="{47AE8DF5-508C-C841-884F-395D239CBCAF}" dt="2023-05-24T02:48:41.534" v="463" actId="1076"/>
          <ac:picMkLst>
            <pc:docMk/>
            <pc:sldMk cId="2801309493" sldId="301"/>
            <ac:picMk id="5122" creationId="{6774EBB3-36A2-7326-5C53-1C92AE73203E}"/>
          </ac:picMkLst>
        </pc:picChg>
        <pc:picChg chg="add mod">
          <ac:chgData name="Dinh Nguyen" userId="75ea2f2f01fb72ed" providerId="LiveId" clId="{47AE8DF5-508C-C841-884F-395D239CBCAF}" dt="2023-05-24T02:49:18.497" v="472" actId="1076"/>
          <ac:picMkLst>
            <pc:docMk/>
            <pc:sldMk cId="2801309493" sldId="301"/>
            <ac:picMk id="5124" creationId="{64F1F4F2-F26C-A308-A4DE-8564C64143C3}"/>
          </ac:picMkLst>
        </pc:picChg>
        <pc:picChg chg="add mod">
          <ac:chgData name="Dinh Nguyen" userId="75ea2f2f01fb72ed" providerId="LiveId" clId="{47AE8DF5-508C-C841-884F-395D239CBCAF}" dt="2023-05-24T02:48:41.534" v="463" actId="1076"/>
          <ac:picMkLst>
            <pc:docMk/>
            <pc:sldMk cId="2801309493" sldId="301"/>
            <ac:picMk id="5126" creationId="{E3385EEC-D237-6223-15A5-3B26112D1830}"/>
          </ac:picMkLst>
        </pc:picChg>
      </pc:sldChg>
      <pc:sldChg chg="del">
        <pc:chgData name="Dinh Nguyen" userId="75ea2f2f01fb72ed" providerId="LiveId" clId="{47AE8DF5-508C-C841-884F-395D239CBCAF}" dt="2023-05-24T00:09:24.956" v="54" actId="2696"/>
        <pc:sldMkLst>
          <pc:docMk/>
          <pc:sldMk cId="3207268092" sldId="301"/>
        </pc:sldMkLst>
      </pc:sldChg>
      <pc:sldChg chg="del">
        <pc:chgData name="Dinh Nguyen" userId="75ea2f2f01fb72ed" providerId="LiveId" clId="{47AE8DF5-508C-C841-884F-395D239CBCAF}" dt="2023-05-24T00:09:24.955" v="53" actId="2696"/>
        <pc:sldMkLst>
          <pc:docMk/>
          <pc:sldMk cId="793974552" sldId="302"/>
        </pc:sldMkLst>
      </pc:sldChg>
      <pc:sldChg chg="addSp delSp modSp add mod">
        <pc:chgData name="Dinh Nguyen" userId="75ea2f2f01fb72ed" providerId="LiveId" clId="{47AE8DF5-508C-C841-884F-395D239CBCAF}" dt="2023-05-25T11:09:44.496" v="1028" actId="120"/>
        <pc:sldMkLst>
          <pc:docMk/>
          <pc:sldMk cId="2841960913" sldId="302"/>
        </pc:sldMkLst>
        <pc:spChg chg="del">
          <ac:chgData name="Dinh Nguyen" userId="75ea2f2f01fb72ed" providerId="LiveId" clId="{47AE8DF5-508C-C841-884F-395D239CBCAF}" dt="2023-05-25T10:51:05.418" v="474" actId="478"/>
          <ac:spMkLst>
            <pc:docMk/>
            <pc:sldMk cId="2841960913" sldId="302"/>
            <ac:spMk id="2" creationId="{A538AAA7-1071-5E20-06F3-9EA03CA32604}"/>
          </ac:spMkLst>
        </pc:spChg>
        <pc:spChg chg="del">
          <ac:chgData name="Dinh Nguyen" userId="75ea2f2f01fb72ed" providerId="LiveId" clId="{47AE8DF5-508C-C841-884F-395D239CBCAF}" dt="2023-05-25T10:51:05.418" v="474" actId="478"/>
          <ac:spMkLst>
            <pc:docMk/>
            <pc:sldMk cId="2841960913" sldId="302"/>
            <ac:spMk id="4" creationId="{0B38A872-FC04-A088-8E92-B7FA66F2BE32}"/>
          </ac:spMkLst>
        </pc:spChg>
        <pc:spChg chg="del">
          <ac:chgData name="Dinh Nguyen" userId="75ea2f2f01fb72ed" providerId="LiveId" clId="{47AE8DF5-508C-C841-884F-395D239CBCAF}" dt="2023-05-25T10:51:05.418" v="474" actId="478"/>
          <ac:spMkLst>
            <pc:docMk/>
            <pc:sldMk cId="2841960913" sldId="302"/>
            <ac:spMk id="5" creationId="{5C02507C-2DA0-C163-9EEA-6E1F9A9F4A29}"/>
          </ac:spMkLst>
        </pc:spChg>
        <pc:spChg chg="mod">
          <ac:chgData name="Dinh Nguyen" userId="75ea2f2f01fb72ed" providerId="LiveId" clId="{47AE8DF5-508C-C841-884F-395D239CBCAF}" dt="2023-05-25T10:51:12.632" v="505" actId="20577"/>
          <ac:spMkLst>
            <pc:docMk/>
            <pc:sldMk cId="2841960913" sldId="302"/>
            <ac:spMk id="139" creationId="{00000000-0000-0000-0000-000000000000}"/>
          </ac:spMkLst>
        </pc:spChg>
        <pc:spChg chg="mod">
          <ac:chgData name="Dinh Nguyen" userId="75ea2f2f01fb72ed" providerId="LiveId" clId="{47AE8DF5-508C-C841-884F-395D239CBCAF}" dt="2023-05-25T11:09:44.496" v="1028" actId="120"/>
          <ac:spMkLst>
            <pc:docMk/>
            <pc:sldMk cId="2841960913" sldId="302"/>
            <ac:spMk id="140" creationId="{00000000-0000-0000-0000-000000000000}"/>
          </ac:spMkLst>
        </pc:spChg>
        <pc:picChg chg="del">
          <ac:chgData name="Dinh Nguyen" userId="75ea2f2f01fb72ed" providerId="LiveId" clId="{47AE8DF5-508C-C841-884F-395D239CBCAF}" dt="2023-05-25T10:51:05.418" v="474" actId="478"/>
          <ac:picMkLst>
            <pc:docMk/>
            <pc:sldMk cId="2841960913" sldId="302"/>
            <ac:picMk id="5122" creationId="{6774EBB3-36A2-7326-5C53-1C92AE73203E}"/>
          </ac:picMkLst>
        </pc:picChg>
        <pc:picChg chg="del">
          <ac:chgData name="Dinh Nguyen" userId="75ea2f2f01fb72ed" providerId="LiveId" clId="{47AE8DF5-508C-C841-884F-395D239CBCAF}" dt="2023-05-25T10:51:05.418" v="474" actId="478"/>
          <ac:picMkLst>
            <pc:docMk/>
            <pc:sldMk cId="2841960913" sldId="302"/>
            <ac:picMk id="5124" creationId="{64F1F4F2-F26C-A308-A4DE-8564C64143C3}"/>
          </ac:picMkLst>
        </pc:picChg>
        <pc:picChg chg="del">
          <ac:chgData name="Dinh Nguyen" userId="75ea2f2f01fb72ed" providerId="LiveId" clId="{47AE8DF5-508C-C841-884F-395D239CBCAF}" dt="2023-05-25T10:51:05.418" v="474" actId="478"/>
          <ac:picMkLst>
            <pc:docMk/>
            <pc:sldMk cId="2841960913" sldId="302"/>
            <ac:picMk id="5126" creationId="{E3385EEC-D237-6223-15A5-3B26112D1830}"/>
          </ac:picMkLst>
        </pc:picChg>
        <pc:picChg chg="add mod">
          <ac:chgData name="Dinh Nguyen" userId="75ea2f2f01fb72ed" providerId="LiveId" clId="{47AE8DF5-508C-C841-884F-395D239CBCAF}" dt="2023-05-25T10:57:58.330" v="511" actId="1076"/>
          <ac:picMkLst>
            <pc:docMk/>
            <pc:sldMk cId="2841960913" sldId="302"/>
            <ac:picMk id="7170" creationId="{67D2DB6B-617A-3E58-7EE7-532EBD97E627}"/>
          </ac:picMkLst>
        </pc:picChg>
      </pc:sldChg>
      <pc:sldChg chg="del">
        <pc:chgData name="Dinh Nguyen" userId="75ea2f2f01fb72ed" providerId="LiveId" clId="{47AE8DF5-508C-C841-884F-395D239CBCAF}" dt="2023-05-24T00:09:24.975" v="62" actId="2696"/>
        <pc:sldMkLst>
          <pc:docMk/>
          <pc:sldMk cId="212377905" sldId="303"/>
        </pc:sldMkLst>
      </pc:sldChg>
      <pc:sldChg chg="modSp add mod">
        <pc:chgData name="Dinh Nguyen" userId="75ea2f2f01fb72ed" providerId="LiveId" clId="{47AE8DF5-508C-C841-884F-395D239CBCAF}" dt="2023-05-25T11:10:05.359" v="1032" actId="14100"/>
        <pc:sldMkLst>
          <pc:docMk/>
          <pc:sldMk cId="1291791553" sldId="303"/>
        </pc:sldMkLst>
        <pc:spChg chg="mod">
          <ac:chgData name="Dinh Nguyen" userId="75ea2f2f01fb72ed" providerId="LiveId" clId="{47AE8DF5-508C-C841-884F-395D239CBCAF}" dt="2023-05-25T11:10:05.359" v="1032" actId="14100"/>
          <ac:spMkLst>
            <pc:docMk/>
            <pc:sldMk cId="1291791553" sldId="303"/>
            <ac:spMk id="140" creationId="{00000000-0000-0000-0000-000000000000}"/>
          </ac:spMkLst>
        </pc:spChg>
      </pc:sldChg>
      <pc:sldChg chg="addSp delSp modSp add mod">
        <pc:chgData name="Dinh Nguyen" userId="75ea2f2f01fb72ed" providerId="LiveId" clId="{47AE8DF5-508C-C841-884F-395D239CBCAF}" dt="2023-05-25T16:15:12.361" v="1245" actId="20577"/>
        <pc:sldMkLst>
          <pc:docMk/>
          <pc:sldMk cId="2162500951" sldId="304"/>
        </pc:sldMkLst>
        <pc:spChg chg="mod">
          <ac:chgData name="Dinh Nguyen" userId="75ea2f2f01fb72ed" providerId="LiveId" clId="{47AE8DF5-508C-C841-884F-395D239CBCAF}" dt="2023-05-25T16:05:34.530" v="1103" actId="20577"/>
          <ac:spMkLst>
            <pc:docMk/>
            <pc:sldMk cId="2162500951" sldId="304"/>
            <ac:spMk id="139" creationId="{00000000-0000-0000-0000-000000000000}"/>
          </ac:spMkLst>
        </pc:spChg>
        <pc:spChg chg="mod">
          <ac:chgData name="Dinh Nguyen" userId="75ea2f2f01fb72ed" providerId="LiveId" clId="{47AE8DF5-508C-C841-884F-395D239CBCAF}" dt="2023-05-25T16:15:12.361" v="1245" actId="20577"/>
          <ac:spMkLst>
            <pc:docMk/>
            <pc:sldMk cId="2162500951" sldId="304"/>
            <ac:spMk id="140" creationId="{00000000-0000-0000-0000-000000000000}"/>
          </ac:spMkLst>
        </pc:spChg>
        <pc:picChg chg="del">
          <ac:chgData name="Dinh Nguyen" userId="75ea2f2f01fb72ed" providerId="LiveId" clId="{47AE8DF5-508C-C841-884F-395D239CBCAF}" dt="2023-05-25T15:59:18.771" v="1034" actId="478"/>
          <ac:picMkLst>
            <pc:docMk/>
            <pc:sldMk cId="2162500951" sldId="304"/>
            <ac:picMk id="7170" creationId="{67D2DB6B-617A-3E58-7EE7-532EBD97E627}"/>
          </ac:picMkLst>
        </pc:picChg>
        <pc:picChg chg="add mod">
          <ac:chgData name="Dinh Nguyen" userId="75ea2f2f01fb72ed" providerId="LiveId" clId="{47AE8DF5-508C-C841-884F-395D239CBCAF}" dt="2023-05-25T16:06:03.390" v="1109" actId="1076"/>
          <ac:picMkLst>
            <pc:docMk/>
            <pc:sldMk cId="2162500951" sldId="304"/>
            <ac:picMk id="9218" creationId="{0D1784DF-63DF-60B8-7D56-E355ACA46EE9}"/>
          </ac:picMkLst>
        </pc:picChg>
      </pc:sldChg>
      <pc:sldChg chg="del">
        <pc:chgData name="Dinh Nguyen" userId="75ea2f2f01fb72ed" providerId="LiveId" clId="{47AE8DF5-508C-C841-884F-395D239CBCAF}" dt="2023-05-24T00:09:24.958" v="57" actId="2696"/>
        <pc:sldMkLst>
          <pc:docMk/>
          <pc:sldMk cId="2363150577" sldId="304"/>
        </pc:sldMkLst>
      </pc:sldChg>
      <pc:sldChg chg="modSp add mod">
        <pc:chgData name="Dinh Nguyen" userId="75ea2f2f01fb72ed" providerId="LiveId" clId="{47AE8DF5-508C-C841-884F-395D239CBCAF}" dt="2023-05-25T16:14:39.193" v="1241" actId="14100"/>
        <pc:sldMkLst>
          <pc:docMk/>
          <pc:sldMk cId="2617220425" sldId="305"/>
        </pc:sldMkLst>
        <pc:spChg chg="mod">
          <ac:chgData name="Dinh Nguyen" userId="75ea2f2f01fb72ed" providerId="LiveId" clId="{47AE8DF5-508C-C841-884F-395D239CBCAF}" dt="2023-05-25T16:14:39.193" v="1241" actId="14100"/>
          <ac:spMkLst>
            <pc:docMk/>
            <pc:sldMk cId="2617220425" sldId="305"/>
            <ac:spMk id="140" creationId="{00000000-0000-0000-0000-000000000000}"/>
          </ac:spMkLst>
        </pc:spChg>
      </pc:sldChg>
      <pc:sldChg chg="del">
        <pc:chgData name="Dinh Nguyen" userId="75ea2f2f01fb72ed" providerId="LiveId" clId="{47AE8DF5-508C-C841-884F-395D239CBCAF}" dt="2023-05-24T00:09:24.971" v="61" actId="2696"/>
        <pc:sldMkLst>
          <pc:docMk/>
          <pc:sldMk cId="3333655985" sldId="305"/>
        </pc:sldMkLst>
      </pc:sldChg>
      <pc:sldChg chg="del">
        <pc:chgData name="Dinh Nguyen" userId="75ea2f2f01fb72ed" providerId="LiveId" clId="{47AE8DF5-508C-C841-884F-395D239CBCAF}" dt="2023-05-24T00:09:24.969" v="60" actId="2696"/>
        <pc:sldMkLst>
          <pc:docMk/>
          <pc:sldMk cId="2448846450" sldId="306"/>
        </pc:sldMkLst>
      </pc:sldChg>
      <pc:sldChg chg="addSp delSp modSp add mod">
        <pc:chgData name="Dinh Nguyen" userId="75ea2f2f01fb72ed" providerId="LiveId" clId="{47AE8DF5-508C-C841-884F-395D239CBCAF}" dt="2023-05-25T16:24:59.736" v="1351" actId="1076"/>
        <pc:sldMkLst>
          <pc:docMk/>
          <pc:sldMk cId="3041298457" sldId="306"/>
        </pc:sldMkLst>
        <pc:spChg chg="add del mod">
          <ac:chgData name="Dinh Nguyen" userId="75ea2f2f01fb72ed" providerId="LiveId" clId="{47AE8DF5-508C-C841-884F-395D239CBCAF}" dt="2023-05-25T16:16:05.997" v="1262" actId="478"/>
          <ac:spMkLst>
            <pc:docMk/>
            <pc:sldMk cId="3041298457" sldId="306"/>
            <ac:spMk id="2" creationId="{33EC1633-A599-4B2E-8102-F79C3325BAAB}"/>
          </ac:spMkLst>
        </pc:spChg>
        <pc:spChg chg="add mod">
          <ac:chgData name="Dinh Nguyen" userId="75ea2f2f01fb72ed" providerId="LiveId" clId="{47AE8DF5-508C-C841-884F-395D239CBCAF}" dt="2023-05-25T16:24:59.736" v="1351" actId="1076"/>
          <ac:spMkLst>
            <pc:docMk/>
            <pc:sldMk cId="3041298457" sldId="306"/>
            <ac:spMk id="3" creationId="{336F1CE3-0EEF-86F0-3D63-6673493C5A12}"/>
          </ac:spMkLst>
        </pc:spChg>
        <pc:spChg chg="mod">
          <ac:chgData name="Dinh Nguyen" userId="75ea2f2f01fb72ed" providerId="LiveId" clId="{47AE8DF5-508C-C841-884F-395D239CBCAF}" dt="2023-05-25T16:20:46.258" v="1283"/>
          <ac:spMkLst>
            <pc:docMk/>
            <pc:sldMk cId="3041298457" sldId="306"/>
            <ac:spMk id="139" creationId="{00000000-0000-0000-0000-000000000000}"/>
          </ac:spMkLst>
        </pc:spChg>
        <pc:spChg chg="del">
          <ac:chgData name="Dinh Nguyen" userId="75ea2f2f01fb72ed" providerId="LiveId" clId="{47AE8DF5-508C-C841-884F-395D239CBCAF}" dt="2023-05-25T16:16:03.437" v="1261" actId="478"/>
          <ac:spMkLst>
            <pc:docMk/>
            <pc:sldMk cId="3041298457" sldId="306"/>
            <ac:spMk id="140" creationId="{00000000-0000-0000-0000-000000000000}"/>
          </ac:spMkLst>
        </pc:spChg>
        <pc:picChg chg="del">
          <ac:chgData name="Dinh Nguyen" userId="75ea2f2f01fb72ed" providerId="LiveId" clId="{47AE8DF5-508C-C841-884F-395D239CBCAF}" dt="2023-05-25T16:16:03.437" v="1261" actId="478"/>
          <ac:picMkLst>
            <pc:docMk/>
            <pc:sldMk cId="3041298457" sldId="306"/>
            <ac:picMk id="9218" creationId="{0D1784DF-63DF-60B8-7D56-E355ACA46EE9}"/>
          </ac:picMkLst>
        </pc:picChg>
      </pc:sldChg>
      <pc:sldChg chg="del">
        <pc:chgData name="Dinh Nguyen" userId="75ea2f2f01fb72ed" providerId="LiveId" clId="{47AE8DF5-508C-C841-884F-395D239CBCAF}" dt="2023-05-24T00:09:24.957" v="55" actId="2696"/>
        <pc:sldMkLst>
          <pc:docMk/>
          <pc:sldMk cId="1690608975" sldId="307"/>
        </pc:sldMkLst>
      </pc:sldChg>
      <pc:sldChg chg="addSp delSp modSp add mod">
        <pc:chgData name="Dinh Nguyen" userId="75ea2f2f01fb72ed" providerId="LiveId" clId="{47AE8DF5-508C-C841-884F-395D239CBCAF}" dt="2023-05-25T16:24:49.907" v="1350" actId="123"/>
        <pc:sldMkLst>
          <pc:docMk/>
          <pc:sldMk cId="3415524809" sldId="307"/>
        </pc:sldMkLst>
        <pc:spChg chg="del">
          <ac:chgData name="Dinh Nguyen" userId="75ea2f2f01fb72ed" providerId="LiveId" clId="{47AE8DF5-508C-C841-884F-395D239CBCAF}" dt="2023-05-25T16:23:19.641" v="1316" actId="478"/>
          <ac:spMkLst>
            <pc:docMk/>
            <pc:sldMk cId="3415524809" sldId="307"/>
            <ac:spMk id="3" creationId="{336F1CE3-0EEF-86F0-3D63-6673493C5A12}"/>
          </ac:spMkLst>
        </pc:spChg>
        <pc:spChg chg="add del mod">
          <ac:chgData name="Dinh Nguyen" userId="75ea2f2f01fb72ed" providerId="LiveId" clId="{47AE8DF5-508C-C841-884F-395D239CBCAF}" dt="2023-05-25T16:23:21.224" v="1317" actId="478"/>
          <ac:spMkLst>
            <pc:docMk/>
            <pc:sldMk cId="3415524809" sldId="307"/>
            <ac:spMk id="4" creationId="{10904B10-4D0A-2618-15F4-51E846BF3697}"/>
          </ac:spMkLst>
        </pc:spChg>
        <pc:spChg chg="add del mod">
          <ac:chgData name="Dinh Nguyen" userId="75ea2f2f01fb72ed" providerId="LiveId" clId="{47AE8DF5-508C-C841-884F-395D239CBCAF}" dt="2023-05-25T16:23:57.990" v="1327" actId="478"/>
          <ac:spMkLst>
            <pc:docMk/>
            <pc:sldMk cId="3415524809" sldId="307"/>
            <ac:spMk id="6" creationId="{C79D891E-C258-3EB9-2B88-6F5015C41C45}"/>
          </ac:spMkLst>
        </pc:spChg>
        <pc:spChg chg="add mod">
          <ac:chgData name="Dinh Nguyen" userId="75ea2f2f01fb72ed" providerId="LiveId" clId="{47AE8DF5-508C-C841-884F-395D239CBCAF}" dt="2023-05-25T16:24:49.907" v="1350" actId="123"/>
          <ac:spMkLst>
            <pc:docMk/>
            <pc:sldMk cId="3415524809" sldId="307"/>
            <ac:spMk id="7" creationId="{C2F035AD-16BE-BA0B-2E00-73CAA38C4B46}"/>
          </ac:spMkLst>
        </pc:spChg>
        <pc:picChg chg="add mod">
          <ac:chgData name="Dinh Nguyen" userId="75ea2f2f01fb72ed" providerId="LiveId" clId="{47AE8DF5-508C-C841-884F-395D239CBCAF}" dt="2023-05-25T16:23:29.600" v="1320" actId="1076"/>
          <ac:picMkLst>
            <pc:docMk/>
            <pc:sldMk cId="3415524809" sldId="307"/>
            <ac:picMk id="11266" creationId="{CF75F2A0-25E0-AFAC-9213-1D0B33A748F1}"/>
          </ac:picMkLst>
        </pc:picChg>
      </pc:sldChg>
      <pc:sldChg chg="modSp add mod ord">
        <pc:chgData name="Dinh Nguyen" userId="75ea2f2f01fb72ed" providerId="LiveId" clId="{47AE8DF5-508C-C841-884F-395D239CBCAF}" dt="2023-05-25T16:37:55.935" v="1452" actId="20577"/>
        <pc:sldMkLst>
          <pc:docMk/>
          <pc:sldMk cId="1184641562" sldId="308"/>
        </pc:sldMkLst>
        <pc:spChg chg="mod">
          <ac:chgData name="Dinh Nguyen" userId="75ea2f2f01fb72ed" providerId="LiveId" clId="{47AE8DF5-508C-C841-884F-395D239CBCAF}" dt="2023-05-25T16:37:55.935" v="1452" actId="20577"/>
          <ac:spMkLst>
            <pc:docMk/>
            <pc:sldMk cId="1184641562" sldId="308"/>
            <ac:spMk id="3" creationId="{336F1CE3-0EEF-86F0-3D63-6673493C5A12}"/>
          </ac:spMkLst>
        </pc:spChg>
      </pc:sldChg>
      <pc:sldChg chg="del">
        <pc:chgData name="Dinh Nguyen" userId="75ea2f2f01fb72ed" providerId="LiveId" clId="{47AE8DF5-508C-C841-884F-395D239CBCAF}" dt="2023-05-24T00:09:24.958" v="56" actId="2696"/>
        <pc:sldMkLst>
          <pc:docMk/>
          <pc:sldMk cId="3121201701" sldId="308"/>
        </pc:sldMkLst>
      </pc:sldChg>
      <pc:sldChg chg="addSp delSp modSp add mod">
        <pc:chgData name="Dinh Nguyen" userId="75ea2f2f01fb72ed" providerId="LiveId" clId="{47AE8DF5-508C-C841-884F-395D239CBCAF}" dt="2023-05-25T17:42:19.812" v="1729" actId="1076"/>
        <pc:sldMkLst>
          <pc:docMk/>
          <pc:sldMk cId="3797691380" sldId="309"/>
        </pc:sldMkLst>
        <pc:spChg chg="mod">
          <ac:chgData name="Dinh Nguyen" userId="75ea2f2f01fb72ed" providerId="LiveId" clId="{47AE8DF5-508C-C841-884F-395D239CBCAF}" dt="2023-05-25T17:42:19.812" v="1729" actId="1076"/>
          <ac:spMkLst>
            <pc:docMk/>
            <pc:sldMk cId="3797691380" sldId="309"/>
            <ac:spMk id="3" creationId="{336F1CE3-0EEF-86F0-3D63-6673493C5A12}"/>
          </ac:spMkLst>
        </pc:spChg>
        <pc:spChg chg="mod">
          <ac:chgData name="Dinh Nguyen" userId="75ea2f2f01fb72ed" providerId="LiveId" clId="{47AE8DF5-508C-C841-884F-395D239CBCAF}" dt="2023-05-25T16:39:03.755" v="1470" actId="20577"/>
          <ac:spMkLst>
            <pc:docMk/>
            <pc:sldMk cId="3797691380" sldId="309"/>
            <ac:spMk id="139" creationId="{00000000-0000-0000-0000-000000000000}"/>
          </ac:spMkLst>
        </pc:spChg>
        <pc:picChg chg="add del mod">
          <ac:chgData name="Dinh Nguyen" userId="75ea2f2f01fb72ed" providerId="LiveId" clId="{47AE8DF5-508C-C841-884F-395D239CBCAF}" dt="2023-05-25T17:26:10.818" v="1707" actId="478"/>
          <ac:picMkLst>
            <pc:docMk/>
            <pc:sldMk cId="3797691380" sldId="309"/>
            <ac:picMk id="4" creationId="{3F2D9214-DBB6-8B0C-D390-F1E95BC10777}"/>
          </ac:picMkLst>
        </pc:picChg>
        <pc:picChg chg="add del mod">
          <ac:chgData name="Dinh Nguyen" userId="75ea2f2f01fb72ed" providerId="LiveId" clId="{47AE8DF5-508C-C841-884F-395D239CBCAF}" dt="2023-05-25T17:07:16.158" v="1667" actId="478"/>
          <ac:picMkLst>
            <pc:docMk/>
            <pc:sldMk cId="3797691380" sldId="309"/>
            <ac:picMk id="6" creationId="{BFE5AC15-E559-2A51-0EB4-2CC0E409001D}"/>
          </ac:picMkLst>
        </pc:picChg>
        <pc:picChg chg="add del mod">
          <ac:chgData name="Dinh Nguyen" userId="75ea2f2f01fb72ed" providerId="LiveId" clId="{47AE8DF5-508C-C841-884F-395D239CBCAF}" dt="2023-05-25T17:26:10.818" v="1707" actId="478"/>
          <ac:picMkLst>
            <pc:docMk/>
            <pc:sldMk cId="3797691380" sldId="309"/>
            <ac:picMk id="8" creationId="{B53B31AF-B412-AD86-C6B5-D958FD28AB97}"/>
          </ac:picMkLst>
        </pc:picChg>
        <pc:picChg chg="add mod">
          <ac:chgData name="Dinh Nguyen" userId="75ea2f2f01fb72ed" providerId="LiveId" clId="{47AE8DF5-508C-C841-884F-395D239CBCAF}" dt="2023-05-25T17:41:47.445" v="1720" actId="14100"/>
          <ac:picMkLst>
            <pc:docMk/>
            <pc:sldMk cId="3797691380" sldId="309"/>
            <ac:picMk id="9" creationId="{BA8A3617-389E-CB1D-21D0-FBE7E4531074}"/>
          </ac:picMkLst>
        </pc:picChg>
      </pc:sldChg>
      <pc:sldChg chg="modSp add mod">
        <pc:chgData name="Dinh Nguyen" userId="75ea2f2f01fb72ed" providerId="LiveId" clId="{47AE8DF5-508C-C841-884F-395D239CBCAF}" dt="2023-05-25T17:43:40.909" v="1813" actId="1076"/>
        <pc:sldMkLst>
          <pc:docMk/>
          <pc:sldMk cId="2933595843" sldId="310"/>
        </pc:sldMkLst>
        <pc:spChg chg="mod">
          <ac:chgData name="Dinh Nguyen" userId="75ea2f2f01fb72ed" providerId="LiveId" clId="{47AE8DF5-508C-C841-884F-395D239CBCAF}" dt="2023-05-25T17:43:24.752" v="1810" actId="20577"/>
          <ac:spMkLst>
            <pc:docMk/>
            <pc:sldMk cId="2933595843" sldId="310"/>
            <ac:spMk id="3" creationId="{336F1CE3-0EEF-86F0-3D63-6673493C5A12}"/>
          </ac:spMkLst>
        </pc:spChg>
        <pc:picChg chg="mod">
          <ac:chgData name="Dinh Nguyen" userId="75ea2f2f01fb72ed" providerId="LiveId" clId="{47AE8DF5-508C-C841-884F-395D239CBCAF}" dt="2023-05-25T17:43:09.359" v="1805" actId="1076"/>
          <ac:picMkLst>
            <pc:docMk/>
            <pc:sldMk cId="2933595843" sldId="310"/>
            <ac:picMk id="4" creationId="{3F2D9214-DBB6-8B0C-D390-F1E95BC10777}"/>
          </ac:picMkLst>
        </pc:picChg>
        <pc:picChg chg="mod">
          <ac:chgData name="Dinh Nguyen" userId="75ea2f2f01fb72ed" providerId="LiveId" clId="{47AE8DF5-508C-C841-884F-395D239CBCAF}" dt="2023-05-25T17:43:40.909" v="1813" actId="1076"/>
          <ac:picMkLst>
            <pc:docMk/>
            <pc:sldMk cId="2933595843" sldId="310"/>
            <ac:picMk id="8" creationId="{B53B31AF-B412-AD86-C6B5-D958FD28AB97}"/>
          </ac:picMkLst>
        </pc:picChg>
      </pc:sldChg>
      <pc:sldChg chg="addSp delSp modSp add mod">
        <pc:chgData name="Dinh Nguyen" userId="75ea2f2f01fb72ed" providerId="LiveId" clId="{47AE8DF5-508C-C841-884F-395D239CBCAF}" dt="2023-05-25T17:46:01.126" v="1856" actId="1076"/>
        <pc:sldMkLst>
          <pc:docMk/>
          <pc:sldMk cId="1498135252" sldId="311"/>
        </pc:sldMkLst>
        <pc:spChg chg="mod">
          <ac:chgData name="Dinh Nguyen" userId="75ea2f2f01fb72ed" providerId="LiveId" clId="{47AE8DF5-508C-C841-884F-395D239CBCAF}" dt="2023-05-25T17:46:01.126" v="1856" actId="1076"/>
          <ac:spMkLst>
            <pc:docMk/>
            <pc:sldMk cId="1498135252" sldId="311"/>
            <ac:spMk id="3" creationId="{336F1CE3-0EEF-86F0-3D63-6673493C5A12}"/>
          </ac:spMkLst>
        </pc:spChg>
        <pc:picChg chg="add mod">
          <ac:chgData name="Dinh Nguyen" userId="75ea2f2f01fb72ed" providerId="LiveId" clId="{47AE8DF5-508C-C841-884F-395D239CBCAF}" dt="2023-05-25T17:45:53.311" v="1854" actId="14100"/>
          <ac:picMkLst>
            <pc:docMk/>
            <pc:sldMk cId="1498135252" sldId="311"/>
            <ac:picMk id="2" creationId="{A4F070DD-181F-6EF8-043C-C2D2A1DDE8A2}"/>
          </ac:picMkLst>
        </pc:picChg>
        <pc:picChg chg="del">
          <ac:chgData name="Dinh Nguyen" userId="75ea2f2f01fb72ed" providerId="LiveId" clId="{47AE8DF5-508C-C841-884F-395D239CBCAF}" dt="2023-05-25T17:45:47.677" v="1851" actId="478"/>
          <ac:picMkLst>
            <pc:docMk/>
            <pc:sldMk cId="1498135252" sldId="311"/>
            <ac:picMk id="9" creationId="{BA8A3617-389E-CB1D-21D0-FBE7E4531074}"/>
          </ac:picMkLst>
        </pc:picChg>
      </pc:sldChg>
      <pc:sldChg chg="addSp delSp modSp add mod">
        <pc:chgData name="Dinh Nguyen" userId="75ea2f2f01fb72ed" providerId="LiveId" clId="{47AE8DF5-508C-C841-884F-395D239CBCAF}" dt="2023-05-25T17:46:47.292" v="1869" actId="1076"/>
        <pc:sldMkLst>
          <pc:docMk/>
          <pc:sldMk cId="2785135522" sldId="312"/>
        </pc:sldMkLst>
        <pc:spChg chg="mod">
          <ac:chgData name="Dinh Nguyen" userId="75ea2f2f01fb72ed" providerId="LiveId" clId="{47AE8DF5-508C-C841-884F-395D239CBCAF}" dt="2023-05-25T17:46:44.790" v="1868" actId="14100"/>
          <ac:spMkLst>
            <pc:docMk/>
            <pc:sldMk cId="2785135522" sldId="312"/>
            <ac:spMk id="3" creationId="{336F1CE3-0EEF-86F0-3D63-6673493C5A12}"/>
          </ac:spMkLst>
        </pc:spChg>
        <pc:picChg chg="del">
          <ac:chgData name="Dinh Nguyen" userId="75ea2f2f01fb72ed" providerId="LiveId" clId="{47AE8DF5-508C-C841-884F-395D239CBCAF}" dt="2023-05-25T17:46:12.827" v="1858" actId="478"/>
          <ac:picMkLst>
            <pc:docMk/>
            <pc:sldMk cId="2785135522" sldId="312"/>
            <ac:picMk id="2" creationId="{A4F070DD-181F-6EF8-043C-C2D2A1DDE8A2}"/>
          </ac:picMkLst>
        </pc:picChg>
        <pc:picChg chg="add mod">
          <ac:chgData name="Dinh Nguyen" userId="75ea2f2f01fb72ed" providerId="LiveId" clId="{47AE8DF5-508C-C841-884F-395D239CBCAF}" dt="2023-05-25T17:46:16.327" v="1860"/>
          <ac:picMkLst>
            <pc:docMk/>
            <pc:sldMk cId="2785135522" sldId="312"/>
            <ac:picMk id="4" creationId="{548772ED-1668-EB4C-77D6-2D567025E70F}"/>
          </ac:picMkLst>
        </pc:picChg>
        <pc:picChg chg="add mod">
          <ac:chgData name="Dinh Nguyen" userId="75ea2f2f01fb72ed" providerId="LiveId" clId="{47AE8DF5-508C-C841-884F-395D239CBCAF}" dt="2023-05-25T17:46:47.292" v="1869" actId="1076"/>
          <ac:picMkLst>
            <pc:docMk/>
            <pc:sldMk cId="2785135522" sldId="312"/>
            <ac:picMk id="5" creationId="{7B7F26F8-77E6-463C-66AA-5993BD750ECF}"/>
          </ac:picMkLst>
        </pc:picChg>
      </pc:sldChg>
      <pc:sldChg chg="addSp delSp modSp add mod ord">
        <pc:chgData name="Dinh Nguyen" userId="75ea2f2f01fb72ed" providerId="LiveId" clId="{47AE8DF5-508C-C841-884F-395D239CBCAF}" dt="2023-05-25T17:54:56.224" v="1918" actId="1076"/>
        <pc:sldMkLst>
          <pc:docMk/>
          <pc:sldMk cId="3603740887" sldId="313"/>
        </pc:sldMkLst>
        <pc:spChg chg="mod">
          <ac:chgData name="Dinh Nguyen" userId="75ea2f2f01fb72ed" providerId="LiveId" clId="{47AE8DF5-508C-C841-884F-395D239CBCAF}" dt="2023-05-25T17:54:08.324" v="1911" actId="14100"/>
          <ac:spMkLst>
            <pc:docMk/>
            <pc:sldMk cId="3603740887" sldId="313"/>
            <ac:spMk id="3" creationId="{336F1CE3-0EEF-86F0-3D63-6673493C5A12}"/>
          </ac:spMkLst>
        </pc:spChg>
        <pc:spChg chg="mod">
          <ac:chgData name="Dinh Nguyen" userId="75ea2f2f01fb72ed" providerId="LiveId" clId="{47AE8DF5-508C-C841-884F-395D239CBCAF}" dt="2023-05-25T17:51:28.691" v="1903" actId="20577"/>
          <ac:spMkLst>
            <pc:docMk/>
            <pc:sldMk cId="3603740887" sldId="313"/>
            <ac:spMk id="139" creationId="{00000000-0000-0000-0000-000000000000}"/>
          </ac:spMkLst>
        </pc:spChg>
        <pc:picChg chg="del">
          <ac:chgData name="Dinh Nguyen" userId="75ea2f2f01fb72ed" providerId="LiveId" clId="{47AE8DF5-508C-C841-884F-395D239CBCAF}" dt="2023-05-25T17:51:30.178" v="1904" actId="478"/>
          <ac:picMkLst>
            <pc:docMk/>
            <pc:sldMk cId="3603740887" sldId="313"/>
            <ac:picMk id="5" creationId="{7B7F26F8-77E6-463C-66AA-5993BD750ECF}"/>
          </ac:picMkLst>
        </pc:picChg>
        <pc:picChg chg="add mod">
          <ac:chgData name="Dinh Nguyen" userId="75ea2f2f01fb72ed" providerId="LiveId" clId="{47AE8DF5-508C-C841-884F-395D239CBCAF}" dt="2023-05-25T17:54:56.224" v="1918" actId="1076"/>
          <ac:picMkLst>
            <pc:docMk/>
            <pc:sldMk cId="3603740887" sldId="313"/>
            <ac:picMk id="12290" creationId="{731817B6-345B-E5DF-5B13-DD046EA02C8C}"/>
          </ac:picMkLst>
        </pc:picChg>
      </pc:sldChg>
      <pc:sldChg chg="addSp delSp modSp add mod">
        <pc:chgData name="Dinh Nguyen" userId="75ea2f2f01fb72ed" providerId="LiveId" clId="{47AE8DF5-508C-C841-884F-395D239CBCAF}" dt="2023-05-25T17:59:29.774" v="1976" actId="1076"/>
        <pc:sldMkLst>
          <pc:docMk/>
          <pc:sldMk cId="3253787097" sldId="314"/>
        </pc:sldMkLst>
        <pc:spChg chg="mod">
          <ac:chgData name="Dinh Nguyen" userId="75ea2f2f01fb72ed" providerId="LiveId" clId="{47AE8DF5-508C-C841-884F-395D239CBCAF}" dt="2023-05-25T17:59:29.774" v="1976" actId="1076"/>
          <ac:spMkLst>
            <pc:docMk/>
            <pc:sldMk cId="3253787097" sldId="314"/>
            <ac:spMk id="3" creationId="{336F1CE3-0EEF-86F0-3D63-6673493C5A12}"/>
          </ac:spMkLst>
        </pc:spChg>
        <pc:spChg chg="mod">
          <ac:chgData name="Dinh Nguyen" userId="75ea2f2f01fb72ed" providerId="LiveId" clId="{47AE8DF5-508C-C841-884F-395D239CBCAF}" dt="2023-05-25T17:55:21.051" v="1923" actId="20577"/>
          <ac:spMkLst>
            <pc:docMk/>
            <pc:sldMk cId="3253787097" sldId="314"/>
            <ac:spMk id="139" creationId="{00000000-0000-0000-0000-000000000000}"/>
          </ac:spMkLst>
        </pc:spChg>
        <pc:picChg chg="del">
          <ac:chgData name="Dinh Nguyen" userId="75ea2f2f01fb72ed" providerId="LiveId" clId="{47AE8DF5-508C-C841-884F-395D239CBCAF}" dt="2023-05-25T17:55:38.998" v="1934" actId="478"/>
          <ac:picMkLst>
            <pc:docMk/>
            <pc:sldMk cId="3253787097" sldId="314"/>
            <ac:picMk id="12290" creationId="{731817B6-345B-E5DF-5B13-DD046EA02C8C}"/>
          </ac:picMkLst>
        </pc:picChg>
        <pc:picChg chg="add mod">
          <ac:chgData name="Dinh Nguyen" userId="75ea2f2f01fb72ed" providerId="LiveId" clId="{47AE8DF5-508C-C841-884F-395D239CBCAF}" dt="2023-05-25T17:58:53.156" v="1963" actId="1076"/>
          <ac:picMkLst>
            <pc:docMk/>
            <pc:sldMk cId="3253787097" sldId="314"/>
            <ac:picMk id="14338" creationId="{6D484E57-B2A6-4E9B-BD38-FA9136A559ED}"/>
          </ac:picMkLst>
        </pc:picChg>
      </pc:sldChg>
      <pc:sldChg chg="addSp delSp modSp add mod">
        <pc:chgData name="Dinh Nguyen" userId="75ea2f2f01fb72ed" providerId="LiveId" clId="{47AE8DF5-508C-C841-884F-395D239CBCAF}" dt="2023-05-25T18:05:20.624" v="2089" actId="20577"/>
        <pc:sldMkLst>
          <pc:docMk/>
          <pc:sldMk cId="3399725867" sldId="315"/>
        </pc:sldMkLst>
        <pc:spChg chg="add mod">
          <ac:chgData name="Dinh Nguyen" userId="75ea2f2f01fb72ed" providerId="LiveId" clId="{47AE8DF5-508C-C841-884F-395D239CBCAF}" dt="2023-05-25T18:05:20.624" v="2089" actId="20577"/>
          <ac:spMkLst>
            <pc:docMk/>
            <pc:sldMk cId="3399725867" sldId="315"/>
            <ac:spMk id="2" creationId="{70F1F44D-3760-F151-B5D4-485C59AFAD22}"/>
          </ac:spMkLst>
        </pc:spChg>
        <pc:spChg chg="mod">
          <ac:chgData name="Dinh Nguyen" userId="75ea2f2f01fb72ed" providerId="LiveId" clId="{47AE8DF5-508C-C841-884F-395D239CBCAF}" dt="2023-05-25T18:02:20.891" v="2025" actId="14100"/>
          <ac:spMkLst>
            <pc:docMk/>
            <pc:sldMk cId="3399725867" sldId="315"/>
            <ac:spMk id="3" creationId="{336F1CE3-0EEF-86F0-3D63-6673493C5A12}"/>
          </ac:spMkLst>
        </pc:spChg>
        <pc:spChg chg="mod">
          <ac:chgData name="Dinh Nguyen" userId="75ea2f2f01fb72ed" providerId="LiveId" clId="{47AE8DF5-508C-C841-884F-395D239CBCAF}" dt="2023-05-25T18:00:05.135" v="1981" actId="20577"/>
          <ac:spMkLst>
            <pc:docMk/>
            <pc:sldMk cId="3399725867" sldId="315"/>
            <ac:spMk id="139" creationId="{00000000-0000-0000-0000-000000000000}"/>
          </ac:spMkLst>
        </pc:spChg>
        <pc:picChg chg="del">
          <ac:chgData name="Dinh Nguyen" userId="75ea2f2f01fb72ed" providerId="LiveId" clId="{47AE8DF5-508C-C841-884F-395D239CBCAF}" dt="2023-05-25T18:00:56.903" v="2012" actId="478"/>
          <ac:picMkLst>
            <pc:docMk/>
            <pc:sldMk cId="3399725867" sldId="315"/>
            <ac:picMk id="14338" creationId="{6D484E57-B2A6-4E9B-BD38-FA9136A559ED}"/>
          </ac:picMkLst>
        </pc:picChg>
        <pc:picChg chg="add mod">
          <ac:chgData name="Dinh Nguyen" userId="75ea2f2f01fb72ed" providerId="LiveId" clId="{47AE8DF5-508C-C841-884F-395D239CBCAF}" dt="2023-05-25T18:05:00.657" v="2080" actId="14100"/>
          <ac:picMkLst>
            <pc:docMk/>
            <pc:sldMk cId="3399725867" sldId="315"/>
            <ac:picMk id="16386" creationId="{CA48B925-68C3-CA0F-B18D-5A4E1AADF782}"/>
          </ac:picMkLst>
        </pc:picChg>
      </pc:sldChg>
      <pc:sldChg chg="addSp delSp modSp add mod">
        <pc:chgData name="Dinh Nguyen" userId="75ea2f2f01fb72ed" providerId="LiveId" clId="{47AE8DF5-508C-C841-884F-395D239CBCAF}" dt="2023-05-25T18:06:36.390" v="2113" actId="1076"/>
        <pc:sldMkLst>
          <pc:docMk/>
          <pc:sldMk cId="3007633818" sldId="316"/>
        </pc:sldMkLst>
        <pc:spChg chg="del">
          <ac:chgData name="Dinh Nguyen" userId="75ea2f2f01fb72ed" providerId="LiveId" clId="{47AE8DF5-508C-C841-884F-395D239CBCAF}" dt="2023-05-25T18:06:18.742" v="2107" actId="478"/>
          <ac:spMkLst>
            <pc:docMk/>
            <pc:sldMk cId="3007633818" sldId="316"/>
            <ac:spMk id="2" creationId="{70F1F44D-3760-F151-B5D4-485C59AFAD22}"/>
          </ac:spMkLst>
        </pc:spChg>
        <pc:spChg chg="del">
          <ac:chgData name="Dinh Nguyen" userId="75ea2f2f01fb72ed" providerId="LiveId" clId="{47AE8DF5-508C-C841-884F-395D239CBCAF}" dt="2023-05-25T18:06:21.383" v="2108" actId="478"/>
          <ac:spMkLst>
            <pc:docMk/>
            <pc:sldMk cId="3007633818" sldId="316"/>
            <ac:spMk id="3" creationId="{336F1CE3-0EEF-86F0-3D63-6673493C5A12}"/>
          </ac:spMkLst>
        </pc:spChg>
        <pc:spChg chg="add del mod">
          <ac:chgData name="Dinh Nguyen" userId="75ea2f2f01fb72ed" providerId="LiveId" clId="{47AE8DF5-508C-C841-884F-395D239CBCAF}" dt="2023-05-25T18:06:23.819" v="2109" actId="478"/>
          <ac:spMkLst>
            <pc:docMk/>
            <pc:sldMk cId="3007633818" sldId="316"/>
            <ac:spMk id="5" creationId="{F04A58D3-C633-6D88-2A47-B78B8BFA01E1}"/>
          </ac:spMkLst>
        </pc:spChg>
        <pc:spChg chg="mod">
          <ac:chgData name="Dinh Nguyen" userId="75ea2f2f01fb72ed" providerId="LiveId" clId="{47AE8DF5-508C-C841-884F-395D239CBCAF}" dt="2023-05-25T18:06:16.971" v="2106" actId="20577"/>
          <ac:spMkLst>
            <pc:docMk/>
            <pc:sldMk cId="3007633818" sldId="316"/>
            <ac:spMk id="139" creationId="{00000000-0000-0000-0000-000000000000}"/>
          </ac:spMkLst>
        </pc:spChg>
        <pc:picChg chg="del">
          <ac:chgData name="Dinh Nguyen" userId="75ea2f2f01fb72ed" providerId="LiveId" clId="{47AE8DF5-508C-C841-884F-395D239CBCAF}" dt="2023-05-25T18:06:18.742" v="2107" actId="478"/>
          <ac:picMkLst>
            <pc:docMk/>
            <pc:sldMk cId="3007633818" sldId="316"/>
            <ac:picMk id="16386" creationId="{CA48B925-68C3-CA0F-B18D-5A4E1AADF782}"/>
          </ac:picMkLst>
        </pc:picChg>
        <pc:picChg chg="add mod">
          <ac:chgData name="Dinh Nguyen" userId="75ea2f2f01fb72ed" providerId="LiveId" clId="{47AE8DF5-508C-C841-884F-395D239CBCAF}" dt="2023-05-25T18:06:36.390" v="2113" actId="1076"/>
          <ac:picMkLst>
            <pc:docMk/>
            <pc:sldMk cId="3007633818" sldId="316"/>
            <ac:picMk id="18434" creationId="{280D7463-099D-3D5F-3B3C-D6BBEAD5B814}"/>
          </ac:picMkLst>
        </pc:picChg>
      </pc:sldChg>
      <pc:sldChg chg="addSp delSp modSp add mod">
        <pc:chgData name="Dinh Nguyen" userId="75ea2f2f01fb72ed" providerId="LiveId" clId="{47AE8DF5-508C-C841-884F-395D239CBCAF}" dt="2023-05-25T18:11:12.675" v="2181" actId="113"/>
        <pc:sldMkLst>
          <pc:docMk/>
          <pc:sldMk cId="3846018432" sldId="317"/>
        </pc:sldMkLst>
        <pc:spChg chg="add mod">
          <ac:chgData name="Dinh Nguyen" userId="75ea2f2f01fb72ed" providerId="LiveId" clId="{47AE8DF5-508C-C841-884F-395D239CBCAF}" dt="2023-05-25T18:11:12.675" v="2181" actId="113"/>
          <ac:spMkLst>
            <pc:docMk/>
            <pc:sldMk cId="3846018432" sldId="317"/>
            <ac:spMk id="2" creationId="{83C05EB0-748A-FC91-7806-077817859BE3}"/>
          </ac:spMkLst>
        </pc:spChg>
        <pc:spChg chg="mod">
          <ac:chgData name="Dinh Nguyen" userId="75ea2f2f01fb72ed" providerId="LiveId" clId="{47AE8DF5-508C-C841-884F-395D239CBCAF}" dt="2023-05-25T18:09:02.255" v="2158" actId="20577"/>
          <ac:spMkLst>
            <pc:docMk/>
            <pc:sldMk cId="3846018432" sldId="317"/>
            <ac:spMk id="139" creationId="{00000000-0000-0000-0000-000000000000}"/>
          </ac:spMkLst>
        </pc:spChg>
        <pc:picChg chg="del">
          <ac:chgData name="Dinh Nguyen" userId="75ea2f2f01fb72ed" providerId="LiveId" clId="{47AE8DF5-508C-C841-884F-395D239CBCAF}" dt="2023-05-25T18:08:44.510" v="2141" actId="478"/>
          <ac:picMkLst>
            <pc:docMk/>
            <pc:sldMk cId="3846018432" sldId="317"/>
            <ac:picMk id="18434" creationId="{280D7463-099D-3D5F-3B3C-D6BBEAD5B814}"/>
          </ac:picMkLst>
        </pc:picChg>
      </pc:sldChg>
      <pc:sldChg chg="addSp modSp add mod ord">
        <pc:chgData name="Dinh Nguyen" userId="75ea2f2f01fb72ed" providerId="LiveId" clId="{47AE8DF5-508C-C841-884F-395D239CBCAF}" dt="2023-05-25T18:12:09.340" v="2184" actId="1076"/>
        <pc:sldMkLst>
          <pc:docMk/>
          <pc:sldMk cId="1585274905" sldId="318"/>
        </pc:sldMkLst>
        <pc:spChg chg="mod">
          <ac:chgData name="Dinh Nguyen" userId="75ea2f2f01fb72ed" providerId="LiveId" clId="{47AE8DF5-508C-C841-884F-395D239CBCAF}" dt="2023-05-25T18:10:09.250" v="2170" actId="20577"/>
          <ac:spMkLst>
            <pc:docMk/>
            <pc:sldMk cId="1585274905" sldId="318"/>
            <ac:spMk id="2" creationId="{83C05EB0-748A-FC91-7806-077817859BE3}"/>
          </ac:spMkLst>
        </pc:spChg>
        <pc:picChg chg="add mod">
          <ac:chgData name="Dinh Nguyen" userId="75ea2f2f01fb72ed" providerId="LiveId" clId="{47AE8DF5-508C-C841-884F-395D239CBCAF}" dt="2023-05-25T18:12:09.340" v="2184" actId="1076"/>
          <ac:picMkLst>
            <pc:docMk/>
            <pc:sldMk cId="1585274905" sldId="318"/>
            <ac:picMk id="22530" creationId="{36073515-E7CA-F6EB-8F1C-797D2CB663A2}"/>
          </ac:picMkLst>
        </pc:picChg>
      </pc:sldChg>
      <pc:sldChg chg="delSp modSp add mod ord">
        <pc:chgData name="Dinh Nguyen" userId="75ea2f2f01fb72ed" providerId="LiveId" clId="{47AE8DF5-508C-C841-884F-395D239CBCAF}" dt="2023-05-25T18:14:52.011" v="2227" actId="20577"/>
        <pc:sldMkLst>
          <pc:docMk/>
          <pc:sldMk cId="4203381643" sldId="319"/>
        </pc:sldMkLst>
        <pc:spChg chg="del">
          <ac:chgData name="Dinh Nguyen" userId="75ea2f2f01fb72ed" providerId="LiveId" clId="{47AE8DF5-508C-C841-884F-395D239CBCAF}" dt="2023-05-25T18:13:06.059" v="2187" actId="478"/>
          <ac:spMkLst>
            <pc:docMk/>
            <pc:sldMk cId="4203381643" sldId="319"/>
            <ac:spMk id="2" creationId="{70F1F44D-3760-F151-B5D4-485C59AFAD22}"/>
          </ac:spMkLst>
        </pc:spChg>
        <pc:spChg chg="mod">
          <ac:chgData name="Dinh Nguyen" userId="75ea2f2f01fb72ed" providerId="LiveId" clId="{47AE8DF5-508C-C841-884F-395D239CBCAF}" dt="2023-05-25T18:14:52.011" v="2227" actId="20577"/>
          <ac:spMkLst>
            <pc:docMk/>
            <pc:sldMk cId="4203381643" sldId="319"/>
            <ac:spMk id="3" creationId="{336F1CE3-0EEF-86F0-3D63-6673493C5A12}"/>
          </ac:spMkLst>
        </pc:spChg>
        <pc:spChg chg="mod">
          <ac:chgData name="Dinh Nguyen" userId="75ea2f2f01fb72ed" providerId="LiveId" clId="{47AE8DF5-508C-C841-884F-395D239CBCAF}" dt="2023-05-25T18:13:40.817" v="2204" actId="20577"/>
          <ac:spMkLst>
            <pc:docMk/>
            <pc:sldMk cId="4203381643" sldId="319"/>
            <ac:spMk id="139" creationId="{00000000-0000-0000-0000-000000000000}"/>
          </ac:spMkLst>
        </pc:spChg>
        <pc:picChg chg="del">
          <ac:chgData name="Dinh Nguyen" userId="75ea2f2f01fb72ed" providerId="LiveId" clId="{47AE8DF5-508C-C841-884F-395D239CBCAF}" dt="2023-05-25T18:13:06.059" v="2187" actId="478"/>
          <ac:picMkLst>
            <pc:docMk/>
            <pc:sldMk cId="4203381643" sldId="319"/>
            <ac:picMk id="16386" creationId="{CA48B925-68C3-CA0F-B18D-5A4E1AADF782}"/>
          </ac:picMkLst>
        </pc:picChg>
      </pc:sldChg>
      <pc:sldChg chg="modSp add mod">
        <pc:chgData name="Dinh Nguyen" userId="75ea2f2f01fb72ed" providerId="LiveId" clId="{47AE8DF5-508C-C841-884F-395D239CBCAF}" dt="2023-05-25T18:17:22.559" v="2253" actId="14100"/>
        <pc:sldMkLst>
          <pc:docMk/>
          <pc:sldMk cId="588950527" sldId="320"/>
        </pc:sldMkLst>
        <pc:spChg chg="mod">
          <ac:chgData name="Dinh Nguyen" userId="75ea2f2f01fb72ed" providerId="LiveId" clId="{47AE8DF5-508C-C841-884F-395D239CBCAF}" dt="2023-05-25T18:17:22.559" v="2253" actId="14100"/>
          <ac:spMkLst>
            <pc:docMk/>
            <pc:sldMk cId="588950527" sldId="320"/>
            <ac:spMk id="3" creationId="{336F1CE3-0EEF-86F0-3D63-6673493C5A12}"/>
          </ac:spMkLst>
        </pc:spChg>
        <pc:spChg chg="mod">
          <ac:chgData name="Dinh Nguyen" userId="75ea2f2f01fb72ed" providerId="LiveId" clId="{47AE8DF5-508C-C841-884F-395D239CBCAF}" dt="2023-05-25T18:16:28.109" v="2229"/>
          <ac:spMkLst>
            <pc:docMk/>
            <pc:sldMk cId="588950527" sldId="320"/>
            <ac:spMk id="139" creationId="{00000000-0000-0000-0000-000000000000}"/>
          </ac:spMkLst>
        </pc:spChg>
      </pc:sldChg>
      <pc:sldChg chg="modSp add mod">
        <pc:chgData name="Dinh Nguyen" userId="75ea2f2f01fb72ed" providerId="LiveId" clId="{47AE8DF5-508C-C841-884F-395D239CBCAF}" dt="2023-05-25T18:18:41.631" v="2295" actId="313"/>
        <pc:sldMkLst>
          <pc:docMk/>
          <pc:sldMk cId="788922960" sldId="321"/>
        </pc:sldMkLst>
        <pc:spChg chg="mod">
          <ac:chgData name="Dinh Nguyen" userId="75ea2f2f01fb72ed" providerId="LiveId" clId="{47AE8DF5-508C-C841-884F-395D239CBCAF}" dt="2023-05-25T18:18:41.631" v="2295" actId="313"/>
          <ac:spMkLst>
            <pc:docMk/>
            <pc:sldMk cId="788922960" sldId="321"/>
            <ac:spMk id="3" creationId="{336F1CE3-0EEF-86F0-3D63-6673493C5A12}"/>
          </ac:spMkLst>
        </pc:spChg>
      </pc:sldChg>
      <pc:sldChg chg="modSp add mod">
        <pc:chgData name="Dinh Nguyen" userId="75ea2f2f01fb72ed" providerId="LiveId" clId="{47AE8DF5-508C-C841-884F-395D239CBCAF}" dt="2023-05-25T18:22:03.760" v="2312" actId="113"/>
        <pc:sldMkLst>
          <pc:docMk/>
          <pc:sldMk cId="4046069174" sldId="322"/>
        </pc:sldMkLst>
        <pc:spChg chg="mod">
          <ac:chgData name="Dinh Nguyen" userId="75ea2f2f01fb72ed" providerId="LiveId" clId="{47AE8DF5-508C-C841-884F-395D239CBCAF}" dt="2023-05-25T18:22:03.760" v="2312" actId="113"/>
          <ac:spMkLst>
            <pc:docMk/>
            <pc:sldMk cId="4046069174" sldId="322"/>
            <ac:spMk id="3" creationId="{336F1CE3-0EEF-86F0-3D63-6673493C5A12}"/>
          </ac:spMkLst>
        </pc:spChg>
        <pc:spChg chg="mod">
          <ac:chgData name="Dinh Nguyen" userId="75ea2f2f01fb72ed" providerId="LiveId" clId="{47AE8DF5-508C-C841-884F-395D239CBCAF}" dt="2023-05-25T18:21:02.350" v="2297"/>
          <ac:spMkLst>
            <pc:docMk/>
            <pc:sldMk cId="4046069174" sldId="322"/>
            <ac:spMk id="139" creationId="{00000000-0000-0000-0000-000000000000}"/>
          </ac:spMkLst>
        </pc:spChg>
      </pc:sldChg>
      <pc:sldChg chg="addSp delSp modSp add mod">
        <pc:chgData name="Dinh Nguyen" userId="75ea2f2f01fb72ed" providerId="LiveId" clId="{47AE8DF5-508C-C841-884F-395D239CBCAF}" dt="2023-05-25T18:28:40.673" v="2461" actId="20577"/>
        <pc:sldMkLst>
          <pc:docMk/>
          <pc:sldMk cId="3196041763" sldId="323"/>
        </pc:sldMkLst>
        <pc:spChg chg="mod">
          <ac:chgData name="Dinh Nguyen" userId="75ea2f2f01fb72ed" providerId="LiveId" clId="{47AE8DF5-508C-C841-884F-395D239CBCAF}" dt="2023-05-25T18:28:40.673" v="2461" actId="20577"/>
          <ac:spMkLst>
            <pc:docMk/>
            <pc:sldMk cId="3196041763" sldId="323"/>
            <ac:spMk id="3" creationId="{336F1CE3-0EEF-86F0-3D63-6673493C5A12}"/>
          </ac:spMkLst>
        </pc:spChg>
        <pc:spChg chg="add del mod">
          <ac:chgData name="Dinh Nguyen" userId="75ea2f2f01fb72ed" providerId="LiveId" clId="{47AE8DF5-508C-C841-884F-395D239CBCAF}" dt="2023-05-25T18:22:54.766" v="2324"/>
          <ac:spMkLst>
            <pc:docMk/>
            <pc:sldMk cId="3196041763" sldId="323"/>
            <ac:spMk id="4" creationId="{A4221FD3-D6AA-EB56-1969-722F5C5684DE}"/>
          </ac:spMkLst>
        </pc:spChg>
        <pc:graphicFrameChg chg="add del mod">
          <ac:chgData name="Dinh Nguyen" userId="75ea2f2f01fb72ed" providerId="LiveId" clId="{47AE8DF5-508C-C841-884F-395D239CBCAF}" dt="2023-05-25T18:22:54.766" v="2324"/>
          <ac:graphicFrameMkLst>
            <pc:docMk/>
            <pc:sldMk cId="3196041763" sldId="323"/>
            <ac:graphicFrameMk id="2" creationId="{F847C3CC-B314-5754-74E8-75E24B5D2E75}"/>
          </ac:graphicFrameMkLst>
        </pc:graphicFrameChg>
      </pc:sldChg>
      <pc:sldChg chg="addSp delSp modSp add mod">
        <pc:chgData name="Dinh Nguyen" userId="75ea2f2f01fb72ed" providerId="LiveId" clId="{47AE8DF5-508C-C841-884F-395D239CBCAF}" dt="2023-05-25T18:28:07.583" v="2456" actId="113"/>
        <pc:sldMkLst>
          <pc:docMk/>
          <pc:sldMk cId="3886506651" sldId="324"/>
        </pc:sldMkLst>
        <pc:spChg chg="del mod">
          <ac:chgData name="Dinh Nguyen" userId="75ea2f2f01fb72ed" providerId="LiveId" clId="{47AE8DF5-508C-C841-884F-395D239CBCAF}" dt="2023-05-25T18:26:44.100" v="2408" actId="478"/>
          <ac:spMkLst>
            <pc:docMk/>
            <pc:sldMk cId="3886506651" sldId="324"/>
            <ac:spMk id="3" creationId="{336F1CE3-0EEF-86F0-3D63-6673493C5A12}"/>
          </ac:spMkLst>
        </pc:spChg>
        <pc:spChg chg="add del mod">
          <ac:chgData name="Dinh Nguyen" userId="75ea2f2f01fb72ed" providerId="LiveId" clId="{47AE8DF5-508C-C841-884F-395D239CBCAF}" dt="2023-05-25T18:23:59.199" v="2347" actId="478"/>
          <ac:spMkLst>
            <pc:docMk/>
            <pc:sldMk cId="3886506651" sldId="324"/>
            <ac:spMk id="4" creationId="{22221B66-28F3-99DF-4E8B-68FCDE501D3F}"/>
          </ac:spMkLst>
        </pc:spChg>
        <pc:spChg chg="add del mod">
          <ac:chgData name="Dinh Nguyen" userId="75ea2f2f01fb72ed" providerId="LiveId" clId="{47AE8DF5-508C-C841-884F-395D239CBCAF}" dt="2023-05-25T18:26:45.340" v="2409" actId="478"/>
          <ac:spMkLst>
            <pc:docMk/>
            <pc:sldMk cId="3886506651" sldId="324"/>
            <ac:spMk id="7" creationId="{D85D7657-AD0E-2BE0-69D6-B36498D88F29}"/>
          </ac:spMkLst>
        </pc:spChg>
        <pc:graphicFrameChg chg="add mod modGraphic">
          <ac:chgData name="Dinh Nguyen" userId="75ea2f2f01fb72ed" providerId="LiveId" clId="{47AE8DF5-508C-C841-884F-395D239CBCAF}" dt="2023-05-25T18:28:07.583" v="2456" actId="113"/>
          <ac:graphicFrameMkLst>
            <pc:docMk/>
            <pc:sldMk cId="3886506651" sldId="324"/>
            <ac:graphicFrameMk id="5" creationId="{7713C1E2-F58C-FD34-03E8-C0838351558E}"/>
          </ac:graphicFrameMkLst>
        </pc:graphicFrameChg>
      </pc:sldChg>
      <pc:sldChg chg="modSp add mod ord">
        <pc:chgData name="Dinh Nguyen" userId="75ea2f2f01fb72ed" providerId="LiveId" clId="{47AE8DF5-508C-C841-884F-395D239CBCAF}" dt="2023-05-25T18:29:05.965" v="2467" actId="113"/>
        <pc:sldMkLst>
          <pc:docMk/>
          <pc:sldMk cId="2287375690" sldId="325"/>
        </pc:sldMkLst>
        <pc:spChg chg="mod">
          <ac:chgData name="Dinh Nguyen" userId="75ea2f2f01fb72ed" providerId="LiveId" clId="{47AE8DF5-508C-C841-884F-395D239CBCAF}" dt="2023-05-25T18:29:05.965" v="2467" actId="113"/>
          <ac:spMkLst>
            <pc:docMk/>
            <pc:sldMk cId="2287375690" sldId="325"/>
            <ac:spMk id="3" creationId="{336F1CE3-0EEF-86F0-3D63-6673493C5A12}"/>
          </ac:spMkLst>
        </pc:spChg>
      </pc:sldChg>
      <pc:sldChg chg="modSp add mod">
        <pc:chgData name="Dinh Nguyen" userId="75ea2f2f01fb72ed" providerId="LiveId" clId="{47AE8DF5-508C-C841-884F-395D239CBCAF}" dt="2023-05-25T18:30:00.752" v="2483" actId="113"/>
        <pc:sldMkLst>
          <pc:docMk/>
          <pc:sldMk cId="961377658" sldId="326"/>
        </pc:sldMkLst>
        <pc:spChg chg="mod">
          <ac:chgData name="Dinh Nguyen" userId="75ea2f2f01fb72ed" providerId="LiveId" clId="{47AE8DF5-508C-C841-884F-395D239CBCAF}" dt="2023-05-25T18:30:00.752" v="2483" actId="113"/>
          <ac:spMkLst>
            <pc:docMk/>
            <pc:sldMk cId="961377658" sldId="326"/>
            <ac:spMk id="3" creationId="{336F1CE3-0EEF-86F0-3D63-6673493C5A12}"/>
          </ac:spMkLst>
        </pc:spChg>
      </pc:sldChg>
      <pc:sldChg chg="modSp add mod">
        <pc:chgData name="Dinh Nguyen" userId="75ea2f2f01fb72ed" providerId="LiveId" clId="{47AE8DF5-508C-C841-884F-395D239CBCAF}" dt="2023-05-25T18:30:55.133" v="2492" actId="113"/>
        <pc:sldMkLst>
          <pc:docMk/>
          <pc:sldMk cId="1519899944" sldId="327"/>
        </pc:sldMkLst>
        <pc:spChg chg="mod">
          <ac:chgData name="Dinh Nguyen" userId="75ea2f2f01fb72ed" providerId="LiveId" clId="{47AE8DF5-508C-C841-884F-395D239CBCAF}" dt="2023-05-25T18:30:55.133" v="2492" actId="113"/>
          <ac:spMkLst>
            <pc:docMk/>
            <pc:sldMk cId="1519899944" sldId="327"/>
            <ac:spMk id="3" creationId="{336F1CE3-0EEF-86F0-3D63-6673493C5A12}"/>
          </ac:spMkLst>
        </pc:spChg>
      </pc:sldChg>
      <pc:sldChg chg="modSp add mod">
        <pc:chgData name="Dinh Nguyen" userId="75ea2f2f01fb72ed" providerId="LiveId" clId="{47AE8DF5-508C-C841-884F-395D239CBCAF}" dt="2023-05-25T18:31:45.870" v="2519" actId="113"/>
        <pc:sldMkLst>
          <pc:docMk/>
          <pc:sldMk cId="3492756271" sldId="328"/>
        </pc:sldMkLst>
        <pc:spChg chg="mod">
          <ac:chgData name="Dinh Nguyen" userId="75ea2f2f01fb72ed" providerId="LiveId" clId="{47AE8DF5-508C-C841-884F-395D239CBCAF}" dt="2023-05-25T18:31:45.870" v="2519" actId="113"/>
          <ac:spMkLst>
            <pc:docMk/>
            <pc:sldMk cId="3492756271" sldId="328"/>
            <ac:spMk id="3" creationId="{336F1CE3-0EEF-86F0-3D63-6673493C5A12}"/>
          </ac:spMkLst>
        </pc:spChg>
      </pc:sldChg>
      <pc:sldChg chg="modSp add mod">
        <pc:chgData name="Dinh Nguyen" userId="75ea2f2f01fb72ed" providerId="LiveId" clId="{47AE8DF5-508C-C841-884F-395D239CBCAF}" dt="2023-05-25T18:33:27.687" v="2541" actId="20577"/>
        <pc:sldMkLst>
          <pc:docMk/>
          <pc:sldMk cId="2901782529" sldId="329"/>
        </pc:sldMkLst>
        <pc:spChg chg="mod">
          <ac:chgData name="Dinh Nguyen" userId="75ea2f2f01fb72ed" providerId="LiveId" clId="{47AE8DF5-508C-C841-884F-395D239CBCAF}" dt="2023-05-25T18:33:27.687" v="2541" actId="20577"/>
          <ac:spMkLst>
            <pc:docMk/>
            <pc:sldMk cId="2901782529" sldId="329"/>
            <ac:spMk id="131" creationId="{00000000-0000-0000-0000-000000000000}"/>
          </ac:spMkLst>
        </pc:spChg>
      </pc:sldChg>
      <pc:sldChg chg="addSp modSp add mod">
        <pc:chgData name="Dinh Nguyen" userId="75ea2f2f01fb72ed" providerId="LiveId" clId="{47AE8DF5-508C-C841-884F-395D239CBCAF}" dt="2023-05-25T18:35:10.425" v="2565" actId="1076"/>
        <pc:sldMkLst>
          <pc:docMk/>
          <pc:sldMk cId="1297221774" sldId="330"/>
        </pc:sldMkLst>
        <pc:spChg chg="mod">
          <ac:chgData name="Dinh Nguyen" userId="75ea2f2f01fb72ed" providerId="LiveId" clId="{47AE8DF5-508C-C841-884F-395D239CBCAF}" dt="2023-05-25T18:34:13.599" v="2560" actId="113"/>
          <ac:spMkLst>
            <pc:docMk/>
            <pc:sldMk cId="1297221774" sldId="330"/>
            <ac:spMk id="2" creationId="{83C05EB0-748A-FC91-7806-077817859BE3}"/>
          </ac:spMkLst>
        </pc:spChg>
        <pc:spChg chg="mod">
          <ac:chgData name="Dinh Nguyen" userId="75ea2f2f01fb72ed" providerId="LiveId" clId="{47AE8DF5-508C-C841-884F-395D239CBCAF}" dt="2023-05-25T18:33:49.190" v="2557" actId="20577"/>
          <ac:spMkLst>
            <pc:docMk/>
            <pc:sldMk cId="1297221774" sldId="330"/>
            <ac:spMk id="139" creationId="{00000000-0000-0000-0000-000000000000}"/>
          </ac:spMkLst>
        </pc:spChg>
        <pc:picChg chg="add mod">
          <ac:chgData name="Dinh Nguyen" userId="75ea2f2f01fb72ed" providerId="LiveId" clId="{47AE8DF5-508C-C841-884F-395D239CBCAF}" dt="2023-05-25T18:35:10.425" v="2565" actId="1076"/>
          <ac:picMkLst>
            <pc:docMk/>
            <pc:sldMk cId="1297221774" sldId="330"/>
            <ac:picMk id="27650" creationId="{D9F63D77-BECF-9C0C-3FB1-692DFBB4165D}"/>
          </ac:picMkLst>
        </pc:picChg>
      </pc:sldChg>
      <pc:sldChg chg="delSp modSp add mod">
        <pc:chgData name="Dinh Nguyen" userId="75ea2f2f01fb72ed" providerId="LiveId" clId="{47AE8DF5-508C-C841-884F-395D239CBCAF}" dt="2023-05-25T18:37:06.535" v="2600"/>
        <pc:sldMkLst>
          <pc:docMk/>
          <pc:sldMk cId="1059197945" sldId="331"/>
        </pc:sldMkLst>
        <pc:spChg chg="mod">
          <ac:chgData name="Dinh Nguyen" userId="75ea2f2f01fb72ed" providerId="LiveId" clId="{47AE8DF5-508C-C841-884F-395D239CBCAF}" dt="2023-05-25T18:37:06.535" v="2600"/>
          <ac:spMkLst>
            <pc:docMk/>
            <pc:sldMk cId="1059197945" sldId="331"/>
            <ac:spMk id="2" creationId="{83C05EB0-748A-FC91-7806-077817859BE3}"/>
          </ac:spMkLst>
        </pc:spChg>
        <pc:spChg chg="mod">
          <ac:chgData name="Dinh Nguyen" userId="75ea2f2f01fb72ed" providerId="LiveId" clId="{47AE8DF5-508C-C841-884F-395D239CBCAF}" dt="2023-05-25T18:35:40.201" v="2567"/>
          <ac:spMkLst>
            <pc:docMk/>
            <pc:sldMk cId="1059197945" sldId="331"/>
            <ac:spMk id="139" creationId="{00000000-0000-0000-0000-000000000000}"/>
          </ac:spMkLst>
        </pc:spChg>
        <pc:picChg chg="del">
          <ac:chgData name="Dinh Nguyen" userId="75ea2f2f01fb72ed" providerId="LiveId" clId="{47AE8DF5-508C-C841-884F-395D239CBCAF}" dt="2023-05-25T18:36:09.024" v="2581" actId="478"/>
          <ac:picMkLst>
            <pc:docMk/>
            <pc:sldMk cId="1059197945" sldId="331"/>
            <ac:picMk id="27650" creationId="{D9F63D77-BECF-9C0C-3FB1-692DFBB4165D}"/>
          </ac:picMkLst>
        </pc:picChg>
      </pc:sldChg>
      <pc:sldChg chg="addSp delSp modSp add mod">
        <pc:chgData name="Dinh Nguyen" userId="75ea2f2f01fb72ed" providerId="LiveId" clId="{47AE8DF5-508C-C841-884F-395D239CBCAF}" dt="2023-05-25T18:38:24.777" v="2618" actId="1076"/>
        <pc:sldMkLst>
          <pc:docMk/>
          <pc:sldMk cId="2932451548" sldId="332"/>
        </pc:sldMkLst>
        <pc:spChg chg="del">
          <ac:chgData name="Dinh Nguyen" userId="75ea2f2f01fb72ed" providerId="LiveId" clId="{47AE8DF5-508C-C841-884F-395D239CBCAF}" dt="2023-05-25T18:37:16.924" v="2602" actId="478"/>
          <ac:spMkLst>
            <pc:docMk/>
            <pc:sldMk cId="2932451548" sldId="332"/>
            <ac:spMk id="2" creationId="{83C05EB0-748A-FC91-7806-077817859BE3}"/>
          </ac:spMkLst>
        </pc:spChg>
        <pc:spChg chg="add del mod">
          <ac:chgData name="Dinh Nguyen" userId="75ea2f2f01fb72ed" providerId="LiveId" clId="{47AE8DF5-508C-C841-884F-395D239CBCAF}" dt="2023-05-25T18:37:37.144" v="2609" actId="478"/>
          <ac:spMkLst>
            <pc:docMk/>
            <pc:sldMk cId="2932451548" sldId="332"/>
            <ac:spMk id="4" creationId="{38560D8C-47EF-D528-BEE0-12A94F42EF75}"/>
          </ac:spMkLst>
        </pc:spChg>
        <pc:spChg chg="add del">
          <ac:chgData name="Dinh Nguyen" userId="75ea2f2f01fb72ed" providerId="LiveId" clId="{47AE8DF5-508C-C841-884F-395D239CBCAF}" dt="2023-05-25T18:37:33.179" v="2607"/>
          <ac:spMkLst>
            <pc:docMk/>
            <pc:sldMk cId="2932451548" sldId="332"/>
            <ac:spMk id="5" creationId="{FFA44F62-6014-F85B-74B7-4BACBC2A4901}"/>
          </ac:spMkLst>
        </pc:spChg>
        <pc:spChg chg="add del mod">
          <ac:chgData name="Dinh Nguyen" userId="75ea2f2f01fb72ed" providerId="LiveId" clId="{47AE8DF5-508C-C841-884F-395D239CBCAF}" dt="2023-05-25T18:37:33.127" v="2606"/>
          <ac:spMkLst>
            <pc:docMk/>
            <pc:sldMk cId="2932451548" sldId="332"/>
            <ac:spMk id="6" creationId="{DD460D8C-EF5C-ED00-A402-416C773FE00F}"/>
          </ac:spMkLst>
        </pc:spChg>
        <pc:spChg chg="add del">
          <ac:chgData name="Dinh Nguyen" userId="75ea2f2f01fb72ed" providerId="LiveId" clId="{47AE8DF5-508C-C841-884F-395D239CBCAF}" dt="2023-05-25T18:37:48.211" v="2611" actId="478"/>
          <ac:spMkLst>
            <pc:docMk/>
            <pc:sldMk cId="2932451548" sldId="332"/>
            <ac:spMk id="7" creationId="{934A199E-E699-221F-FC0C-0A99B3F51D3C}"/>
          </ac:spMkLst>
        </pc:spChg>
        <pc:picChg chg="add mod">
          <ac:chgData name="Dinh Nguyen" userId="75ea2f2f01fb72ed" providerId="LiveId" clId="{47AE8DF5-508C-C841-884F-395D239CBCAF}" dt="2023-05-25T18:38:24.777" v="2618" actId="1076"/>
          <ac:picMkLst>
            <pc:docMk/>
            <pc:sldMk cId="2932451548" sldId="332"/>
            <ac:picMk id="9" creationId="{A626C2E3-6E22-093B-0369-03EC3D76A68E}"/>
          </ac:picMkLst>
        </pc:picChg>
      </pc:sldChg>
      <pc:sldChg chg="addSp delSp modSp add modNotes modNotesTx">
        <pc:chgData name="Dinh Nguyen" userId="75ea2f2f01fb72ed" providerId="LiveId" clId="{47AE8DF5-508C-C841-884F-395D239CBCAF}" dt="2023-05-25T18:40:26.327" v="2653" actId="1076"/>
        <pc:sldMkLst>
          <pc:docMk/>
          <pc:sldMk cId="1226751270" sldId="675"/>
        </pc:sldMkLst>
        <pc:spChg chg="mod">
          <ac:chgData name="Dinh Nguyen" userId="75ea2f2f01fb72ed" providerId="LiveId" clId="{47AE8DF5-508C-C841-884F-395D239CBCAF}" dt="2023-05-25T18:39:20.292" v="2641" actId="20577"/>
          <ac:spMkLst>
            <pc:docMk/>
            <pc:sldMk cId="1226751270" sldId="675"/>
            <ac:spMk id="71" creationId="{00000000-0000-0000-0000-000000000000}"/>
          </ac:spMkLst>
        </pc:spChg>
        <pc:grpChg chg="del">
          <ac:chgData name="Dinh Nguyen" userId="75ea2f2f01fb72ed" providerId="LiveId" clId="{47AE8DF5-508C-C841-884F-395D239CBCAF}" dt="2023-05-25T18:39:53.477" v="2650" actId="478"/>
          <ac:grpSpMkLst>
            <pc:docMk/>
            <pc:sldMk cId="1226751270" sldId="675"/>
            <ac:grpSpMk id="6" creationId="{00000000-0000-0000-0000-000000000000}"/>
          </ac:grpSpMkLst>
        </pc:grpChg>
        <pc:picChg chg="add mod">
          <ac:chgData name="Dinh Nguyen" userId="75ea2f2f01fb72ed" providerId="LiveId" clId="{47AE8DF5-508C-C841-884F-395D239CBCAF}" dt="2023-05-25T18:40:26.327" v="2653" actId="1076"/>
          <ac:picMkLst>
            <pc:docMk/>
            <pc:sldMk cId="1226751270" sldId="675"/>
            <ac:picMk id="30722" creationId="{13E74790-D1E1-0172-2916-C6C6E139119C}"/>
          </ac:picMkLst>
        </pc:picChg>
      </pc:sldChg>
      <pc:sldChg chg="modSp add del ord">
        <pc:chgData name="Dinh Nguyen" userId="75ea2f2f01fb72ed" providerId="LiveId" clId="{47AE8DF5-508C-C841-884F-395D239CBCAF}" dt="2023-05-25T18:39:47.970" v="2649"/>
        <pc:sldMkLst>
          <pc:docMk/>
          <pc:sldMk cId="2707322145" sldId="676"/>
        </pc:sldMkLst>
        <pc:spChg chg="mod">
          <ac:chgData name="Dinh Nguyen" userId="75ea2f2f01fb72ed" providerId="LiveId" clId="{47AE8DF5-508C-C841-884F-395D239CBCAF}" dt="2023-05-25T18:39:46.554" v="2647" actId="14100"/>
          <ac:spMkLst>
            <pc:docMk/>
            <pc:sldMk cId="2707322145" sldId="676"/>
            <ac:spMk id="8" creationId="{00000000-0000-0000-0000-000000000000}"/>
          </ac:spMkLst>
        </pc:spChg>
        <pc:grpChg chg="mod">
          <ac:chgData name="Dinh Nguyen" userId="75ea2f2f01fb72ed" providerId="LiveId" clId="{47AE8DF5-508C-C841-884F-395D239CBCAF}" dt="2023-05-25T18:39:46.554" v="2647" actId="14100"/>
          <ac:grpSpMkLst>
            <pc:docMk/>
            <pc:sldMk cId="2707322145" sldId="676"/>
            <ac:grpSpMk id="6" creationId="{00000000-0000-0000-0000-000000000000}"/>
          </ac:grpSpMkLst>
        </pc:grpChg>
        <pc:picChg chg="mod">
          <ac:chgData name="Dinh Nguyen" userId="75ea2f2f01fb72ed" providerId="LiveId" clId="{47AE8DF5-508C-C841-884F-395D239CBCAF}" dt="2023-05-25T18:39:46.554" v="2647" actId="14100"/>
          <ac:picMkLst>
            <pc:docMk/>
            <pc:sldMk cId="2707322145" sldId="676"/>
            <ac:picMk id="7" creationId="{00000000-0000-0000-0000-000000000000}"/>
          </ac:picMkLst>
        </pc:picChg>
        <pc:picChg chg="mod">
          <ac:chgData name="Dinh Nguyen" userId="75ea2f2f01fb72ed" providerId="LiveId" clId="{47AE8DF5-508C-C841-884F-395D239CBCAF}" dt="2023-05-25T18:39:46.554" v="2647" actId="14100"/>
          <ac:picMkLst>
            <pc:docMk/>
            <pc:sldMk cId="2707322145" sldId="676"/>
            <ac:picMk id="9" creationId="{00000000-0000-0000-0000-000000000000}"/>
          </ac:picMkLst>
        </pc:picChg>
      </pc:sldChg>
      <pc:sldChg chg="add">
        <pc:chgData name="Dinh Nguyen" userId="75ea2f2f01fb72ed" providerId="LiveId" clId="{47AE8DF5-508C-C841-884F-395D239CBCAF}" dt="2023-05-25T18:40:31.091" v="2654"/>
        <pc:sldMkLst>
          <pc:docMk/>
          <pc:sldMk cId="3145264936" sldId="676"/>
        </pc:sldMkLst>
      </pc:sldChg>
      <pc:sldChg chg="add">
        <pc:chgData name="Dinh Nguyen" userId="75ea2f2f01fb72ed" providerId="LiveId" clId="{47AE8DF5-508C-C841-884F-395D239CBCAF}" dt="2023-05-25T18:40:36.403" v="2655"/>
        <pc:sldMkLst>
          <pc:docMk/>
          <pc:sldMk cId="1533307020" sldId="677"/>
        </pc:sldMkLst>
      </pc:sldChg>
    </pc:docChg>
  </pc:docChgLst>
  <pc:docChgLst>
    <pc:chgData name="Dinh Nguyen" userId="75ea2f2f01fb72ed" providerId="LiveId" clId="{31821E5E-0E40-E942-AB5F-4F2290D428E6}"/>
    <pc:docChg chg="undo custSel addSld delSld modSld sldOrd">
      <pc:chgData name="Dinh Nguyen" userId="75ea2f2f01fb72ed" providerId="LiveId" clId="{31821E5E-0E40-E942-AB5F-4F2290D428E6}" dt="2023-05-22T22:48:30.739" v="964" actId="208"/>
      <pc:docMkLst>
        <pc:docMk/>
      </pc:docMkLst>
      <pc:sldChg chg="modSp mod">
        <pc:chgData name="Dinh Nguyen" userId="75ea2f2f01fb72ed" providerId="LiveId" clId="{31821E5E-0E40-E942-AB5F-4F2290D428E6}" dt="2023-05-22T21:41:20.048" v="12" actId="20577"/>
        <pc:sldMkLst>
          <pc:docMk/>
          <pc:sldMk cId="0" sldId="256"/>
        </pc:sldMkLst>
        <pc:spChg chg="mod">
          <ac:chgData name="Dinh Nguyen" userId="75ea2f2f01fb72ed" providerId="LiveId" clId="{31821E5E-0E40-E942-AB5F-4F2290D428E6}" dt="2023-05-22T21:41:20.048" v="12" actId="20577"/>
          <ac:spMkLst>
            <pc:docMk/>
            <pc:sldMk cId="0" sldId="256"/>
            <ac:spMk id="104" creationId="{00000000-0000-0000-0000-000000000000}"/>
          </ac:spMkLst>
        </pc:spChg>
      </pc:sldChg>
      <pc:sldChg chg="modSp mod">
        <pc:chgData name="Dinh Nguyen" userId="75ea2f2f01fb72ed" providerId="LiveId" clId="{31821E5E-0E40-E942-AB5F-4F2290D428E6}" dt="2023-05-22T21:52:59.297" v="212" actId="20577"/>
        <pc:sldMkLst>
          <pc:docMk/>
          <pc:sldMk cId="0" sldId="257"/>
        </pc:sldMkLst>
        <pc:spChg chg="mod">
          <ac:chgData name="Dinh Nguyen" userId="75ea2f2f01fb72ed" providerId="LiveId" clId="{31821E5E-0E40-E942-AB5F-4F2290D428E6}" dt="2023-05-22T21:52:59.297" v="212" actId="20577"/>
          <ac:spMkLst>
            <pc:docMk/>
            <pc:sldMk cId="0" sldId="257"/>
            <ac:spMk id="111" creationId="{00000000-0000-0000-0000-000000000000}"/>
          </ac:spMkLst>
        </pc:spChg>
      </pc:sldChg>
      <pc:sldChg chg="modSp mod">
        <pc:chgData name="Dinh Nguyen" userId="75ea2f2f01fb72ed" providerId="LiveId" clId="{31821E5E-0E40-E942-AB5F-4F2290D428E6}" dt="2023-05-22T21:52:50.636" v="189" actId="20577"/>
        <pc:sldMkLst>
          <pc:docMk/>
          <pc:sldMk cId="0" sldId="259"/>
        </pc:sldMkLst>
        <pc:spChg chg="mod">
          <ac:chgData name="Dinh Nguyen" userId="75ea2f2f01fb72ed" providerId="LiveId" clId="{31821E5E-0E40-E942-AB5F-4F2290D428E6}" dt="2023-05-22T21:52:50.636" v="189" actId="20577"/>
          <ac:spMkLst>
            <pc:docMk/>
            <pc:sldMk cId="0" sldId="259"/>
            <ac:spMk id="125" creationId="{00000000-0000-0000-0000-000000000000}"/>
          </ac:spMkLst>
        </pc:spChg>
      </pc:sldChg>
      <pc:sldChg chg="modSp mod">
        <pc:chgData name="Dinh Nguyen" userId="75ea2f2f01fb72ed" providerId="LiveId" clId="{31821E5E-0E40-E942-AB5F-4F2290D428E6}" dt="2023-05-22T21:41:30.953" v="29" actId="20577"/>
        <pc:sldMkLst>
          <pc:docMk/>
          <pc:sldMk cId="0" sldId="260"/>
        </pc:sldMkLst>
        <pc:spChg chg="mod">
          <ac:chgData name="Dinh Nguyen" userId="75ea2f2f01fb72ed" providerId="LiveId" clId="{31821E5E-0E40-E942-AB5F-4F2290D428E6}" dt="2023-05-22T21:41:30.953" v="29" actId="20577"/>
          <ac:spMkLst>
            <pc:docMk/>
            <pc:sldMk cId="0" sldId="260"/>
            <ac:spMk id="131" creationId="{00000000-0000-0000-0000-000000000000}"/>
          </ac:spMkLst>
        </pc:spChg>
      </pc:sldChg>
      <pc:sldChg chg="addSp delSp modSp mod">
        <pc:chgData name="Dinh Nguyen" userId="75ea2f2f01fb72ed" providerId="LiveId" clId="{31821E5E-0E40-E942-AB5F-4F2290D428E6}" dt="2023-05-22T21:49:07.719" v="124" actId="113"/>
        <pc:sldMkLst>
          <pc:docMk/>
          <pc:sldMk cId="0" sldId="261"/>
        </pc:sldMkLst>
        <pc:spChg chg="mod">
          <ac:chgData name="Dinh Nguyen" userId="75ea2f2f01fb72ed" providerId="LiveId" clId="{31821E5E-0E40-E942-AB5F-4F2290D428E6}" dt="2023-05-22T21:42:17.165" v="87" actId="20577"/>
          <ac:spMkLst>
            <pc:docMk/>
            <pc:sldMk cId="0" sldId="261"/>
            <ac:spMk id="139" creationId="{00000000-0000-0000-0000-000000000000}"/>
          </ac:spMkLst>
        </pc:spChg>
        <pc:spChg chg="mod">
          <ac:chgData name="Dinh Nguyen" userId="75ea2f2f01fb72ed" providerId="LiveId" clId="{31821E5E-0E40-E942-AB5F-4F2290D428E6}" dt="2023-05-22T21:49:07.719" v="124" actId="113"/>
          <ac:spMkLst>
            <pc:docMk/>
            <pc:sldMk cId="0" sldId="261"/>
            <ac:spMk id="140" creationId="{00000000-0000-0000-0000-000000000000}"/>
          </ac:spMkLst>
        </pc:spChg>
        <pc:picChg chg="del">
          <ac:chgData name="Dinh Nguyen" userId="75ea2f2f01fb72ed" providerId="LiveId" clId="{31821E5E-0E40-E942-AB5F-4F2290D428E6}" dt="2023-05-22T21:42:12.859" v="76" actId="478"/>
          <ac:picMkLst>
            <pc:docMk/>
            <pc:sldMk cId="0" sldId="261"/>
            <ac:picMk id="5" creationId="{6886C083-7A07-6DD8-7F60-33AA086326D9}"/>
          </ac:picMkLst>
        </pc:picChg>
        <pc:picChg chg="add mod">
          <ac:chgData name="Dinh Nguyen" userId="75ea2f2f01fb72ed" providerId="LiveId" clId="{31821E5E-0E40-E942-AB5F-4F2290D428E6}" dt="2023-05-22T21:48:59.356" v="123" actId="1076"/>
          <ac:picMkLst>
            <pc:docMk/>
            <pc:sldMk cId="0" sldId="261"/>
            <ac:picMk id="1026" creationId="{02CA9723-AE02-84B3-C8CD-0A655EC8259A}"/>
          </ac:picMkLst>
        </pc:picChg>
        <pc:picChg chg="add mod">
          <ac:chgData name="Dinh Nguyen" userId="75ea2f2f01fb72ed" providerId="LiveId" clId="{31821E5E-0E40-E942-AB5F-4F2290D428E6}" dt="2023-05-22T21:48:57.396" v="122" actId="1076"/>
          <ac:picMkLst>
            <pc:docMk/>
            <pc:sldMk cId="0" sldId="261"/>
            <ac:picMk id="1028" creationId="{4FA9E754-261C-446E-0D70-B796C4CB90FE}"/>
          </ac:picMkLst>
        </pc:picChg>
      </pc:sldChg>
      <pc:sldChg chg="addSp delSp modSp add mod">
        <pc:chgData name="Dinh Nguyen" userId="75ea2f2f01fb72ed" providerId="LiveId" clId="{31821E5E-0E40-E942-AB5F-4F2290D428E6}" dt="2023-05-22T21:50:07.445" v="139" actId="208"/>
        <pc:sldMkLst>
          <pc:docMk/>
          <pc:sldMk cId="1355578299" sldId="299"/>
        </pc:sldMkLst>
        <pc:spChg chg="mod">
          <ac:chgData name="Dinh Nguyen" userId="75ea2f2f01fb72ed" providerId="LiveId" clId="{31821E5E-0E40-E942-AB5F-4F2290D428E6}" dt="2023-05-22T21:49:51.649" v="135" actId="113"/>
          <ac:spMkLst>
            <pc:docMk/>
            <pc:sldMk cId="1355578299" sldId="299"/>
            <ac:spMk id="140" creationId="{00000000-0000-0000-0000-000000000000}"/>
          </ac:spMkLst>
        </pc:spChg>
        <pc:picChg chg="del">
          <ac:chgData name="Dinh Nguyen" userId="75ea2f2f01fb72ed" providerId="LiveId" clId="{31821E5E-0E40-E942-AB5F-4F2290D428E6}" dt="2023-05-22T21:49:28.148" v="126" actId="478"/>
          <ac:picMkLst>
            <pc:docMk/>
            <pc:sldMk cId="1355578299" sldId="299"/>
            <ac:picMk id="1026" creationId="{02CA9723-AE02-84B3-C8CD-0A655EC8259A}"/>
          </ac:picMkLst>
        </pc:picChg>
        <pc:picChg chg="del">
          <ac:chgData name="Dinh Nguyen" userId="75ea2f2f01fb72ed" providerId="LiveId" clId="{31821E5E-0E40-E942-AB5F-4F2290D428E6}" dt="2023-05-22T21:49:28.148" v="126" actId="478"/>
          <ac:picMkLst>
            <pc:docMk/>
            <pc:sldMk cId="1355578299" sldId="299"/>
            <ac:picMk id="1028" creationId="{4FA9E754-261C-446E-0D70-B796C4CB90FE}"/>
          </ac:picMkLst>
        </pc:picChg>
        <pc:picChg chg="add mod">
          <ac:chgData name="Dinh Nguyen" userId="75ea2f2f01fb72ed" providerId="LiveId" clId="{31821E5E-0E40-E942-AB5F-4F2290D428E6}" dt="2023-05-22T21:50:07.445" v="139" actId="208"/>
          <ac:picMkLst>
            <pc:docMk/>
            <pc:sldMk cId="1355578299" sldId="299"/>
            <ac:picMk id="3074" creationId="{C80E8ACD-B69C-D204-9881-51A2284A88D3}"/>
          </ac:picMkLst>
        </pc:picChg>
      </pc:sldChg>
      <pc:sldChg chg="del">
        <pc:chgData name="Dinh Nguyen" userId="75ea2f2f01fb72ed" providerId="LiveId" clId="{31821E5E-0E40-E942-AB5F-4F2290D428E6}" dt="2023-05-22T21:42:08.431" v="62" actId="2696"/>
        <pc:sldMkLst>
          <pc:docMk/>
          <pc:sldMk cId="1738442383" sldId="299"/>
        </pc:sldMkLst>
      </pc:sldChg>
      <pc:sldChg chg="addSp delSp modSp add mod">
        <pc:chgData name="Dinh Nguyen" userId="75ea2f2f01fb72ed" providerId="LiveId" clId="{31821E5E-0E40-E942-AB5F-4F2290D428E6}" dt="2023-05-22T21:51:38.959" v="165" actId="20577"/>
        <pc:sldMkLst>
          <pc:docMk/>
          <pc:sldMk cId="8741178" sldId="300"/>
        </pc:sldMkLst>
        <pc:spChg chg="mod">
          <ac:chgData name="Dinh Nguyen" userId="75ea2f2f01fb72ed" providerId="LiveId" clId="{31821E5E-0E40-E942-AB5F-4F2290D428E6}" dt="2023-05-22T21:51:38.959" v="165" actId="20577"/>
          <ac:spMkLst>
            <pc:docMk/>
            <pc:sldMk cId="8741178" sldId="300"/>
            <ac:spMk id="140" creationId="{00000000-0000-0000-0000-000000000000}"/>
          </ac:spMkLst>
        </pc:spChg>
        <pc:picChg chg="del">
          <ac:chgData name="Dinh Nguyen" userId="75ea2f2f01fb72ed" providerId="LiveId" clId="{31821E5E-0E40-E942-AB5F-4F2290D428E6}" dt="2023-05-22T21:50:25.197" v="141" actId="478"/>
          <ac:picMkLst>
            <pc:docMk/>
            <pc:sldMk cId="8741178" sldId="300"/>
            <ac:picMk id="3074" creationId="{C80E8ACD-B69C-D204-9881-51A2284A88D3}"/>
          </ac:picMkLst>
        </pc:picChg>
        <pc:picChg chg="add mod">
          <ac:chgData name="Dinh Nguyen" userId="75ea2f2f01fb72ed" providerId="LiveId" clId="{31821E5E-0E40-E942-AB5F-4F2290D428E6}" dt="2023-05-22T21:51:30.124" v="164" actId="1076"/>
          <ac:picMkLst>
            <pc:docMk/>
            <pc:sldMk cId="8741178" sldId="300"/>
            <ac:picMk id="5122" creationId="{0786B88B-5C60-66F7-6C24-D17E7C120DCD}"/>
          </ac:picMkLst>
        </pc:picChg>
      </pc:sldChg>
      <pc:sldChg chg="del">
        <pc:chgData name="Dinh Nguyen" userId="75ea2f2f01fb72ed" providerId="LiveId" clId="{31821E5E-0E40-E942-AB5F-4F2290D428E6}" dt="2023-05-22T21:42:08.460" v="75" actId="2696"/>
        <pc:sldMkLst>
          <pc:docMk/>
          <pc:sldMk cId="1939376908" sldId="300"/>
        </pc:sldMkLst>
      </pc:sldChg>
      <pc:sldChg chg="del">
        <pc:chgData name="Dinh Nguyen" userId="75ea2f2f01fb72ed" providerId="LiveId" clId="{31821E5E-0E40-E942-AB5F-4F2290D428E6}" dt="2023-05-22T21:42:08.450" v="70" actId="2696"/>
        <pc:sldMkLst>
          <pc:docMk/>
          <pc:sldMk cId="3556269838" sldId="301"/>
        </pc:sldMkLst>
      </pc:sldChg>
      <pc:sldChg chg="addSp delSp modSp add mod">
        <pc:chgData name="Dinh Nguyen" userId="75ea2f2f01fb72ed" providerId="LiveId" clId="{31821E5E-0E40-E942-AB5F-4F2290D428E6}" dt="2023-05-22T21:58:27.756" v="331" actId="27636"/>
        <pc:sldMkLst>
          <pc:docMk/>
          <pc:sldMk cId="4020061479" sldId="301"/>
        </pc:sldMkLst>
        <pc:spChg chg="add mod">
          <ac:chgData name="Dinh Nguyen" userId="75ea2f2f01fb72ed" providerId="LiveId" clId="{31821E5E-0E40-E942-AB5F-4F2290D428E6}" dt="2023-05-22T21:54:58.660" v="241" actId="13822"/>
          <ac:spMkLst>
            <pc:docMk/>
            <pc:sldMk cId="4020061479" sldId="301"/>
            <ac:spMk id="3" creationId="{D1E841A9-E1CA-A318-6399-A14AB1BA31B3}"/>
          </ac:spMkLst>
        </pc:spChg>
        <pc:spChg chg="mod">
          <ac:chgData name="Dinh Nguyen" userId="75ea2f2f01fb72ed" providerId="LiveId" clId="{31821E5E-0E40-E942-AB5F-4F2290D428E6}" dt="2023-05-22T21:58:27.756" v="331" actId="27636"/>
          <ac:spMkLst>
            <pc:docMk/>
            <pc:sldMk cId="4020061479" sldId="301"/>
            <ac:spMk id="140" creationId="{00000000-0000-0000-0000-000000000000}"/>
          </ac:spMkLst>
        </pc:spChg>
        <pc:picChg chg="del">
          <ac:chgData name="Dinh Nguyen" userId="75ea2f2f01fb72ed" providerId="LiveId" clId="{31821E5E-0E40-E942-AB5F-4F2290D428E6}" dt="2023-05-22T21:53:10.914" v="214" actId="478"/>
          <ac:picMkLst>
            <pc:docMk/>
            <pc:sldMk cId="4020061479" sldId="301"/>
            <ac:picMk id="5122" creationId="{0786B88B-5C60-66F7-6C24-D17E7C120DCD}"/>
          </ac:picMkLst>
        </pc:picChg>
      </pc:sldChg>
      <pc:sldChg chg="addSp delSp modSp add mod">
        <pc:chgData name="Dinh Nguyen" userId="75ea2f2f01fb72ed" providerId="LiveId" clId="{31821E5E-0E40-E942-AB5F-4F2290D428E6}" dt="2023-05-22T21:56:58.417" v="252" actId="1076"/>
        <pc:sldMkLst>
          <pc:docMk/>
          <pc:sldMk cId="1008424106" sldId="302"/>
        </pc:sldMkLst>
        <pc:spChg chg="add del mod">
          <ac:chgData name="Dinh Nguyen" userId="75ea2f2f01fb72ed" providerId="LiveId" clId="{31821E5E-0E40-E942-AB5F-4F2290D428E6}" dt="2023-05-22T21:56:40.827" v="247" actId="1076"/>
          <ac:spMkLst>
            <pc:docMk/>
            <pc:sldMk cId="1008424106" sldId="302"/>
            <ac:spMk id="3" creationId="{D1E841A9-E1CA-A318-6399-A14AB1BA31B3}"/>
          </ac:spMkLst>
        </pc:spChg>
        <pc:spChg chg="add del mod">
          <ac:chgData name="Dinh Nguyen" userId="75ea2f2f01fb72ed" providerId="LiveId" clId="{31821E5E-0E40-E942-AB5F-4F2290D428E6}" dt="2023-05-22T21:56:36.980" v="246" actId="478"/>
          <ac:spMkLst>
            <pc:docMk/>
            <pc:sldMk cId="1008424106" sldId="302"/>
            <ac:spMk id="4" creationId="{2AFE63D3-762D-139D-A31A-24E71706A49F}"/>
          </ac:spMkLst>
        </pc:spChg>
        <pc:spChg chg="del">
          <ac:chgData name="Dinh Nguyen" userId="75ea2f2f01fb72ed" providerId="LiveId" clId="{31821E5E-0E40-E942-AB5F-4F2290D428E6}" dt="2023-05-22T21:56:34.982" v="245" actId="478"/>
          <ac:spMkLst>
            <pc:docMk/>
            <pc:sldMk cId="1008424106" sldId="302"/>
            <ac:spMk id="140" creationId="{00000000-0000-0000-0000-000000000000}"/>
          </ac:spMkLst>
        </pc:spChg>
        <pc:picChg chg="add mod">
          <ac:chgData name="Dinh Nguyen" userId="75ea2f2f01fb72ed" providerId="LiveId" clId="{31821E5E-0E40-E942-AB5F-4F2290D428E6}" dt="2023-05-22T21:56:58.417" v="252" actId="1076"/>
          <ac:picMkLst>
            <pc:docMk/>
            <pc:sldMk cId="1008424106" sldId="302"/>
            <ac:picMk id="7170" creationId="{7F4235F4-02C9-89F4-9DC1-435CB09F67D1}"/>
          </ac:picMkLst>
        </pc:picChg>
      </pc:sldChg>
      <pc:sldChg chg="del">
        <pc:chgData name="Dinh Nguyen" userId="75ea2f2f01fb72ed" providerId="LiveId" clId="{31821E5E-0E40-E942-AB5F-4F2290D428E6}" dt="2023-05-22T21:42:08.435" v="65" actId="2696"/>
        <pc:sldMkLst>
          <pc:docMk/>
          <pc:sldMk cId="1904327583" sldId="302"/>
        </pc:sldMkLst>
      </pc:sldChg>
      <pc:sldChg chg="addSp delSp modSp add mod">
        <pc:chgData name="Dinh Nguyen" userId="75ea2f2f01fb72ed" providerId="LiveId" clId="{31821E5E-0E40-E942-AB5F-4F2290D428E6}" dt="2023-05-22T22:03:15.952" v="361" actId="114"/>
        <pc:sldMkLst>
          <pc:docMk/>
          <pc:sldMk cId="3020417051" sldId="303"/>
        </pc:sldMkLst>
        <pc:spChg chg="add mod">
          <ac:chgData name="Dinh Nguyen" userId="75ea2f2f01fb72ed" providerId="LiveId" clId="{31821E5E-0E40-E942-AB5F-4F2290D428E6}" dt="2023-05-22T22:03:15.952" v="361" actId="114"/>
          <ac:spMkLst>
            <pc:docMk/>
            <pc:sldMk cId="3020417051" sldId="303"/>
            <ac:spMk id="2" creationId="{96BBD5B7-FF6E-3FE3-B4DE-825A3865E62E}"/>
          </ac:spMkLst>
        </pc:spChg>
        <pc:spChg chg="del">
          <ac:chgData name="Dinh Nguyen" userId="75ea2f2f01fb72ed" providerId="LiveId" clId="{31821E5E-0E40-E942-AB5F-4F2290D428E6}" dt="2023-05-22T21:57:45.160" v="319" actId="478"/>
          <ac:spMkLst>
            <pc:docMk/>
            <pc:sldMk cId="3020417051" sldId="303"/>
            <ac:spMk id="3" creationId="{D1E841A9-E1CA-A318-6399-A14AB1BA31B3}"/>
          </ac:spMkLst>
        </pc:spChg>
        <pc:spChg chg="mod">
          <ac:chgData name="Dinh Nguyen" userId="75ea2f2f01fb72ed" providerId="LiveId" clId="{31821E5E-0E40-E942-AB5F-4F2290D428E6}" dt="2023-05-22T21:57:41.305" v="317" actId="20577"/>
          <ac:spMkLst>
            <pc:docMk/>
            <pc:sldMk cId="3020417051" sldId="303"/>
            <ac:spMk id="139" creationId="{00000000-0000-0000-0000-000000000000}"/>
          </ac:spMkLst>
        </pc:spChg>
        <pc:picChg chg="add mod">
          <ac:chgData name="Dinh Nguyen" userId="75ea2f2f01fb72ed" providerId="LiveId" clId="{31821E5E-0E40-E942-AB5F-4F2290D428E6}" dt="2023-05-22T22:00:10.847" v="339" actId="208"/>
          <ac:picMkLst>
            <pc:docMk/>
            <pc:sldMk cId="3020417051" sldId="303"/>
            <ac:picMk id="5" creationId="{F4E9D3D7-F679-7304-2D63-FD314F3102D9}"/>
          </ac:picMkLst>
        </pc:picChg>
        <pc:picChg chg="del">
          <ac:chgData name="Dinh Nguyen" userId="75ea2f2f01fb72ed" providerId="LiveId" clId="{31821E5E-0E40-E942-AB5F-4F2290D428E6}" dt="2023-05-22T21:57:43.482" v="318" actId="478"/>
          <ac:picMkLst>
            <pc:docMk/>
            <pc:sldMk cId="3020417051" sldId="303"/>
            <ac:picMk id="7170" creationId="{7F4235F4-02C9-89F4-9DC1-435CB09F67D1}"/>
          </ac:picMkLst>
        </pc:picChg>
      </pc:sldChg>
      <pc:sldChg chg="del">
        <pc:chgData name="Dinh Nguyen" userId="75ea2f2f01fb72ed" providerId="LiveId" clId="{31821E5E-0E40-E942-AB5F-4F2290D428E6}" dt="2023-05-22T21:42:08.434" v="64" actId="2696"/>
        <pc:sldMkLst>
          <pc:docMk/>
          <pc:sldMk cId="3542842868" sldId="303"/>
        </pc:sldMkLst>
      </pc:sldChg>
      <pc:sldChg chg="del">
        <pc:chgData name="Dinh Nguyen" userId="75ea2f2f01fb72ed" providerId="LiveId" clId="{31821E5E-0E40-E942-AB5F-4F2290D428E6}" dt="2023-05-22T21:42:08.451" v="71" actId="2696"/>
        <pc:sldMkLst>
          <pc:docMk/>
          <pc:sldMk cId="425267008" sldId="304"/>
        </pc:sldMkLst>
      </pc:sldChg>
      <pc:sldChg chg="addSp delSp modSp add mod">
        <pc:chgData name="Dinh Nguyen" userId="75ea2f2f01fb72ed" providerId="LiveId" clId="{31821E5E-0E40-E942-AB5F-4F2290D428E6}" dt="2023-05-22T22:02:32.131" v="350" actId="208"/>
        <pc:sldMkLst>
          <pc:docMk/>
          <pc:sldMk cId="3542357908" sldId="304"/>
        </pc:sldMkLst>
        <pc:spChg chg="mod">
          <ac:chgData name="Dinh Nguyen" userId="75ea2f2f01fb72ed" providerId="LiveId" clId="{31821E5E-0E40-E942-AB5F-4F2290D428E6}" dt="2023-05-22T22:00:46.828" v="343" actId="113"/>
          <ac:spMkLst>
            <pc:docMk/>
            <pc:sldMk cId="3542357908" sldId="304"/>
            <ac:spMk id="2" creationId="{96BBD5B7-FF6E-3FE3-B4DE-825A3865E62E}"/>
          </ac:spMkLst>
        </pc:spChg>
        <pc:picChg chg="add mod">
          <ac:chgData name="Dinh Nguyen" userId="75ea2f2f01fb72ed" providerId="LiveId" clId="{31821E5E-0E40-E942-AB5F-4F2290D428E6}" dt="2023-05-22T22:02:32.131" v="350" actId="208"/>
          <ac:picMkLst>
            <pc:docMk/>
            <pc:sldMk cId="3542357908" sldId="304"/>
            <ac:picMk id="4" creationId="{4292F241-1846-F8BB-ECC9-BAA57D876688}"/>
          </ac:picMkLst>
        </pc:picChg>
        <pc:picChg chg="del">
          <ac:chgData name="Dinh Nguyen" userId="75ea2f2f01fb72ed" providerId="LiveId" clId="{31821E5E-0E40-E942-AB5F-4F2290D428E6}" dt="2023-05-22T22:00:49.335" v="344" actId="478"/>
          <ac:picMkLst>
            <pc:docMk/>
            <pc:sldMk cId="3542357908" sldId="304"/>
            <ac:picMk id="5" creationId="{F4E9D3D7-F679-7304-2D63-FD314F3102D9}"/>
          </ac:picMkLst>
        </pc:picChg>
      </pc:sldChg>
      <pc:sldChg chg="del">
        <pc:chgData name="Dinh Nguyen" userId="75ea2f2f01fb72ed" providerId="LiveId" clId="{31821E5E-0E40-E942-AB5F-4F2290D428E6}" dt="2023-05-22T21:42:08.439" v="68" actId="2696"/>
        <pc:sldMkLst>
          <pc:docMk/>
          <pc:sldMk cId="2345783284" sldId="305"/>
        </pc:sldMkLst>
      </pc:sldChg>
      <pc:sldChg chg="addSp delSp modSp add mod">
        <pc:chgData name="Dinh Nguyen" userId="75ea2f2f01fb72ed" providerId="LiveId" clId="{31821E5E-0E40-E942-AB5F-4F2290D428E6}" dt="2023-05-22T22:04:21.197" v="382" actId="1038"/>
        <pc:sldMkLst>
          <pc:docMk/>
          <pc:sldMk cId="4010029944" sldId="305"/>
        </pc:sldMkLst>
        <pc:spChg chg="mod">
          <ac:chgData name="Dinh Nguyen" userId="75ea2f2f01fb72ed" providerId="LiveId" clId="{31821E5E-0E40-E942-AB5F-4F2290D428E6}" dt="2023-05-22T22:03:07.178" v="359" actId="114"/>
          <ac:spMkLst>
            <pc:docMk/>
            <pc:sldMk cId="4010029944" sldId="305"/>
            <ac:spMk id="2" creationId="{96BBD5B7-FF6E-3FE3-B4DE-825A3865E62E}"/>
          </ac:spMkLst>
        </pc:spChg>
        <pc:picChg chg="del">
          <ac:chgData name="Dinh Nguyen" userId="75ea2f2f01fb72ed" providerId="LiveId" clId="{31821E5E-0E40-E942-AB5F-4F2290D428E6}" dt="2023-05-22T22:02:58.056" v="355" actId="478"/>
          <ac:picMkLst>
            <pc:docMk/>
            <pc:sldMk cId="4010029944" sldId="305"/>
            <ac:picMk id="4" creationId="{4292F241-1846-F8BB-ECC9-BAA57D876688}"/>
          </ac:picMkLst>
        </pc:picChg>
        <pc:picChg chg="add mod">
          <ac:chgData name="Dinh Nguyen" userId="75ea2f2f01fb72ed" providerId="LiveId" clId="{31821E5E-0E40-E942-AB5F-4F2290D428E6}" dt="2023-05-22T22:04:21.197" v="382" actId="1038"/>
          <ac:picMkLst>
            <pc:docMk/>
            <pc:sldMk cId="4010029944" sldId="305"/>
            <ac:picMk id="5" creationId="{D32312BC-C843-50A6-3FDB-76CB096D750B}"/>
          </ac:picMkLst>
        </pc:picChg>
      </pc:sldChg>
      <pc:sldChg chg="del">
        <pc:chgData name="Dinh Nguyen" userId="75ea2f2f01fb72ed" providerId="LiveId" clId="{31821E5E-0E40-E942-AB5F-4F2290D428E6}" dt="2023-05-22T21:42:08.440" v="69" actId="2696"/>
        <pc:sldMkLst>
          <pc:docMk/>
          <pc:sldMk cId="443367732" sldId="306"/>
        </pc:sldMkLst>
      </pc:sldChg>
      <pc:sldChg chg="addSp delSp modSp add mod">
        <pc:chgData name="Dinh Nguyen" userId="75ea2f2f01fb72ed" providerId="LiveId" clId="{31821E5E-0E40-E942-AB5F-4F2290D428E6}" dt="2023-05-22T22:06:17.766" v="412" actId="208"/>
        <pc:sldMkLst>
          <pc:docMk/>
          <pc:sldMk cId="4225225540" sldId="306"/>
        </pc:sldMkLst>
        <pc:spChg chg="mod">
          <ac:chgData name="Dinh Nguyen" userId="75ea2f2f01fb72ed" providerId="LiveId" clId="{31821E5E-0E40-E942-AB5F-4F2290D428E6}" dt="2023-05-22T22:05:41.949" v="406" actId="113"/>
          <ac:spMkLst>
            <pc:docMk/>
            <pc:sldMk cId="4225225540" sldId="306"/>
            <ac:spMk id="2" creationId="{96BBD5B7-FF6E-3FE3-B4DE-825A3865E62E}"/>
          </ac:spMkLst>
        </pc:spChg>
        <pc:picChg chg="add mod">
          <ac:chgData name="Dinh Nguyen" userId="75ea2f2f01fb72ed" providerId="LiveId" clId="{31821E5E-0E40-E942-AB5F-4F2290D428E6}" dt="2023-05-22T22:06:17.766" v="412" actId="208"/>
          <ac:picMkLst>
            <pc:docMk/>
            <pc:sldMk cId="4225225540" sldId="306"/>
            <ac:picMk id="4" creationId="{C44C0226-53E1-D1BA-E559-42A418529A8C}"/>
          </ac:picMkLst>
        </pc:picChg>
        <pc:picChg chg="del mod">
          <ac:chgData name="Dinh Nguyen" userId="75ea2f2f01fb72ed" providerId="LiveId" clId="{31821E5E-0E40-E942-AB5F-4F2290D428E6}" dt="2023-05-22T22:05:46.593" v="407" actId="478"/>
          <ac:picMkLst>
            <pc:docMk/>
            <pc:sldMk cId="4225225540" sldId="306"/>
            <ac:picMk id="5" creationId="{D32312BC-C843-50A6-3FDB-76CB096D750B}"/>
          </ac:picMkLst>
        </pc:picChg>
      </pc:sldChg>
      <pc:sldChg chg="del">
        <pc:chgData name="Dinh Nguyen" userId="75ea2f2f01fb72ed" providerId="LiveId" clId="{31821E5E-0E40-E942-AB5F-4F2290D428E6}" dt="2023-05-22T21:42:08.455" v="74" actId="2696"/>
        <pc:sldMkLst>
          <pc:docMk/>
          <pc:sldMk cId="112453784" sldId="307"/>
        </pc:sldMkLst>
      </pc:sldChg>
      <pc:sldChg chg="addSp delSp modSp add mod modShow">
        <pc:chgData name="Dinh Nguyen" userId="75ea2f2f01fb72ed" providerId="LiveId" clId="{31821E5E-0E40-E942-AB5F-4F2290D428E6}" dt="2023-05-22T22:11:10.312" v="463"/>
        <pc:sldMkLst>
          <pc:docMk/>
          <pc:sldMk cId="2088171027" sldId="307"/>
        </pc:sldMkLst>
        <pc:spChg chg="mod">
          <ac:chgData name="Dinh Nguyen" userId="75ea2f2f01fb72ed" providerId="LiveId" clId="{31821E5E-0E40-E942-AB5F-4F2290D428E6}" dt="2023-05-22T22:08:04.216" v="445" actId="14100"/>
          <ac:spMkLst>
            <pc:docMk/>
            <pc:sldMk cId="2088171027" sldId="307"/>
            <ac:spMk id="2" creationId="{96BBD5B7-FF6E-3FE3-B4DE-825A3865E62E}"/>
          </ac:spMkLst>
        </pc:spChg>
        <pc:picChg chg="del">
          <ac:chgData name="Dinh Nguyen" userId="75ea2f2f01fb72ed" providerId="LiveId" clId="{31821E5E-0E40-E942-AB5F-4F2290D428E6}" dt="2023-05-22T22:06:53.205" v="414" actId="478"/>
          <ac:picMkLst>
            <pc:docMk/>
            <pc:sldMk cId="2088171027" sldId="307"/>
            <ac:picMk id="4" creationId="{C44C0226-53E1-D1BA-E559-42A418529A8C}"/>
          </ac:picMkLst>
        </pc:picChg>
        <pc:picChg chg="add del mod">
          <ac:chgData name="Dinh Nguyen" userId="75ea2f2f01fb72ed" providerId="LiveId" clId="{31821E5E-0E40-E942-AB5F-4F2290D428E6}" dt="2023-05-22T22:11:09.828" v="462" actId="478"/>
          <ac:picMkLst>
            <pc:docMk/>
            <pc:sldMk cId="2088171027" sldId="307"/>
            <ac:picMk id="5" creationId="{2E98733C-F699-4256-8320-CAD9262AD3B9}"/>
          </ac:picMkLst>
        </pc:picChg>
        <pc:picChg chg="add mod">
          <ac:chgData name="Dinh Nguyen" userId="75ea2f2f01fb72ed" providerId="LiveId" clId="{31821E5E-0E40-E942-AB5F-4F2290D428E6}" dt="2023-05-22T22:11:10.312" v="463"/>
          <ac:picMkLst>
            <pc:docMk/>
            <pc:sldMk cId="2088171027" sldId="307"/>
            <ac:picMk id="6" creationId="{D1E3A5FA-74AF-3977-4C01-26BA57365BAE}"/>
          </ac:picMkLst>
        </pc:picChg>
      </pc:sldChg>
      <pc:sldChg chg="addSp delSp modSp add mod">
        <pc:chgData name="Dinh Nguyen" userId="75ea2f2f01fb72ed" providerId="LiveId" clId="{31821E5E-0E40-E942-AB5F-4F2290D428E6}" dt="2023-05-22T22:14:27.063" v="511" actId="208"/>
        <pc:sldMkLst>
          <pc:docMk/>
          <pc:sldMk cId="679257073" sldId="308"/>
        </pc:sldMkLst>
        <pc:spChg chg="mod">
          <ac:chgData name="Dinh Nguyen" userId="75ea2f2f01fb72ed" providerId="LiveId" clId="{31821E5E-0E40-E942-AB5F-4F2290D428E6}" dt="2023-05-22T22:12:07.278" v="488" actId="20577"/>
          <ac:spMkLst>
            <pc:docMk/>
            <pc:sldMk cId="679257073" sldId="308"/>
            <ac:spMk id="2" creationId="{96BBD5B7-FF6E-3FE3-B4DE-825A3865E62E}"/>
          </ac:spMkLst>
        </pc:spChg>
        <pc:picChg chg="add del mod">
          <ac:chgData name="Dinh Nguyen" userId="75ea2f2f01fb72ed" providerId="LiveId" clId="{31821E5E-0E40-E942-AB5F-4F2290D428E6}" dt="2023-05-22T22:11:15.337" v="464" actId="478"/>
          <ac:picMkLst>
            <pc:docMk/>
            <pc:sldMk cId="679257073" sldId="308"/>
            <ac:picMk id="4" creationId="{F874DB19-0BCE-9027-2979-116A0B756530}"/>
          </ac:picMkLst>
        </pc:picChg>
        <pc:picChg chg="del">
          <ac:chgData name="Dinh Nguyen" userId="75ea2f2f01fb72ed" providerId="LiveId" clId="{31821E5E-0E40-E942-AB5F-4F2290D428E6}" dt="2023-05-22T22:10:51.149" v="455" actId="478"/>
          <ac:picMkLst>
            <pc:docMk/>
            <pc:sldMk cId="679257073" sldId="308"/>
            <ac:picMk id="5" creationId="{2E98733C-F699-4256-8320-CAD9262AD3B9}"/>
          </ac:picMkLst>
        </pc:picChg>
        <pc:picChg chg="add del mod">
          <ac:chgData name="Dinh Nguyen" userId="75ea2f2f01fb72ed" providerId="LiveId" clId="{31821E5E-0E40-E942-AB5F-4F2290D428E6}" dt="2023-05-22T22:14:18.308" v="505" actId="478"/>
          <ac:picMkLst>
            <pc:docMk/>
            <pc:sldMk cId="679257073" sldId="308"/>
            <ac:picMk id="7" creationId="{ED7A7500-A941-A7BD-815D-9DB87BFA9962}"/>
          </ac:picMkLst>
        </pc:picChg>
        <pc:picChg chg="add mod">
          <ac:chgData name="Dinh Nguyen" userId="75ea2f2f01fb72ed" providerId="LiveId" clId="{31821E5E-0E40-E942-AB5F-4F2290D428E6}" dt="2023-05-22T22:14:27.063" v="511" actId="208"/>
          <ac:picMkLst>
            <pc:docMk/>
            <pc:sldMk cId="679257073" sldId="308"/>
            <ac:picMk id="9" creationId="{31D00CC5-7C23-6842-5795-12A4A2D71918}"/>
          </ac:picMkLst>
        </pc:picChg>
      </pc:sldChg>
      <pc:sldChg chg="del">
        <pc:chgData name="Dinh Nguyen" userId="75ea2f2f01fb72ed" providerId="LiveId" clId="{31821E5E-0E40-E942-AB5F-4F2290D428E6}" dt="2023-05-22T21:42:08.438" v="67" actId="2696"/>
        <pc:sldMkLst>
          <pc:docMk/>
          <pc:sldMk cId="1239122116" sldId="308"/>
        </pc:sldMkLst>
      </pc:sldChg>
      <pc:sldChg chg="addSp delSp modSp add mod">
        <pc:chgData name="Dinh Nguyen" userId="75ea2f2f01fb72ed" providerId="LiveId" clId="{31821E5E-0E40-E942-AB5F-4F2290D428E6}" dt="2023-05-22T22:15:11.552" v="524" actId="1038"/>
        <pc:sldMkLst>
          <pc:docMk/>
          <pc:sldMk cId="1641735168" sldId="309"/>
        </pc:sldMkLst>
        <pc:spChg chg="mod">
          <ac:chgData name="Dinh Nguyen" userId="75ea2f2f01fb72ed" providerId="LiveId" clId="{31821E5E-0E40-E942-AB5F-4F2290D428E6}" dt="2023-05-22T22:13:43.653" v="504"/>
          <ac:spMkLst>
            <pc:docMk/>
            <pc:sldMk cId="1641735168" sldId="309"/>
            <ac:spMk id="2" creationId="{96BBD5B7-FF6E-3FE3-B4DE-825A3865E62E}"/>
          </ac:spMkLst>
        </pc:spChg>
        <pc:picChg chg="add mod">
          <ac:chgData name="Dinh Nguyen" userId="75ea2f2f01fb72ed" providerId="LiveId" clId="{31821E5E-0E40-E942-AB5F-4F2290D428E6}" dt="2023-05-22T22:15:11.552" v="524" actId="1038"/>
          <ac:picMkLst>
            <pc:docMk/>
            <pc:sldMk cId="1641735168" sldId="309"/>
            <ac:picMk id="4" creationId="{6AC1D2DF-60E0-8CBA-4BD6-B58B6ACE7AC2}"/>
          </ac:picMkLst>
        </pc:picChg>
        <pc:picChg chg="del">
          <ac:chgData name="Dinh Nguyen" userId="75ea2f2f01fb72ed" providerId="LiveId" clId="{31821E5E-0E40-E942-AB5F-4F2290D428E6}" dt="2023-05-22T22:12:44.918" v="490" actId="478"/>
          <ac:picMkLst>
            <pc:docMk/>
            <pc:sldMk cId="1641735168" sldId="309"/>
            <ac:picMk id="7" creationId="{ED7A7500-A941-A7BD-815D-9DB87BFA9962}"/>
          </ac:picMkLst>
        </pc:picChg>
      </pc:sldChg>
      <pc:sldChg chg="del">
        <pc:chgData name="Dinh Nguyen" userId="75ea2f2f01fb72ed" providerId="LiveId" clId="{31821E5E-0E40-E942-AB5F-4F2290D428E6}" dt="2023-05-22T21:42:08.433" v="63" actId="2696"/>
        <pc:sldMkLst>
          <pc:docMk/>
          <pc:sldMk cId="2225229560" sldId="309"/>
        </pc:sldMkLst>
      </pc:sldChg>
      <pc:sldChg chg="addSp delSp modSp add mod">
        <pc:chgData name="Dinh Nguyen" userId="75ea2f2f01fb72ed" providerId="LiveId" clId="{31821E5E-0E40-E942-AB5F-4F2290D428E6}" dt="2023-05-22T22:18:49.266" v="589" actId="14100"/>
        <pc:sldMkLst>
          <pc:docMk/>
          <pc:sldMk cId="2941979333" sldId="310"/>
        </pc:sldMkLst>
        <pc:spChg chg="del mod">
          <ac:chgData name="Dinh Nguyen" userId="75ea2f2f01fb72ed" providerId="LiveId" clId="{31821E5E-0E40-E942-AB5F-4F2290D428E6}" dt="2023-05-22T22:18:10.130" v="574" actId="478"/>
          <ac:spMkLst>
            <pc:docMk/>
            <pc:sldMk cId="2941979333" sldId="310"/>
            <ac:spMk id="2" creationId="{96BBD5B7-FF6E-3FE3-B4DE-825A3865E62E}"/>
          </ac:spMkLst>
        </pc:spChg>
        <pc:spChg chg="add del mod">
          <ac:chgData name="Dinh Nguyen" userId="75ea2f2f01fb72ed" providerId="LiveId" clId="{31821E5E-0E40-E942-AB5F-4F2290D428E6}" dt="2023-05-22T22:18:13.208" v="575" actId="478"/>
          <ac:spMkLst>
            <pc:docMk/>
            <pc:sldMk cId="2941979333" sldId="310"/>
            <ac:spMk id="5" creationId="{36BF2766-7E7C-2D3E-809B-CD10FEFA396C}"/>
          </ac:spMkLst>
        </pc:spChg>
        <pc:spChg chg="mod">
          <ac:chgData name="Dinh Nguyen" userId="75ea2f2f01fb72ed" providerId="LiveId" clId="{31821E5E-0E40-E942-AB5F-4F2290D428E6}" dt="2023-05-22T22:18:07.149" v="572" actId="20577"/>
          <ac:spMkLst>
            <pc:docMk/>
            <pc:sldMk cId="2941979333" sldId="310"/>
            <ac:spMk id="139" creationId="{00000000-0000-0000-0000-000000000000}"/>
          </ac:spMkLst>
        </pc:spChg>
        <pc:picChg chg="del">
          <ac:chgData name="Dinh Nguyen" userId="75ea2f2f01fb72ed" providerId="LiveId" clId="{31821E5E-0E40-E942-AB5F-4F2290D428E6}" dt="2023-05-22T22:17:52.268" v="526" actId="478"/>
          <ac:picMkLst>
            <pc:docMk/>
            <pc:sldMk cId="2941979333" sldId="310"/>
            <ac:picMk id="4" creationId="{6AC1D2DF-60E0-8CBA-4BD6-B58B6ACE7AC2}"/>
          </ac:picMkLst>
        </pc:picChg>
        <pc:picChg chg="add mod">
          <ac:chgData name="Dinh Nguyen" userId="75ea2f2f01fb72ed" providerId="LiveId" clId="{31821E5E-0E40-E942-AB5F-4F2290D428E6}" dt="2023-05-22T22:18:25.067" v="582" actId="208"/>
          <ac:picMkLst>
            <pc:docMk/>
            <pc:sldMk cId="2941979333" sldId="310"/>
            <ac:picMk id="7" creationId="{D7504D51-631B-E0D4-5695-2D814467984F}"/>
          </ac:picMkLst>
        </pc:picChg>
        <pc:picChg chg="add mod">
          <ac:chgData name="Dinh Nguyen" userId="75ea2f2f01fb72ed" providerId="LiveId" clId="{31821E5E-0E40-E942-AB5F-4F2290D428E6}" dt="2023-05-22T22:18:49.266" v="589" actId="14100"/>
          <ac:picMkLst>
            <pc:docMk/>
            <pc:sldMk cId="2941979333" sldId="310"/>
            <ac:picMk id="9" creationId="{00F64DBD-A606-2DED-FDD6-83EAFBB63B29}"/>
          </ac:picMkLst>
        </pc:picChg>
      </pc:sldChg>
      <pc:sldChg chg="del">
        <pc:chgData name="Dinh Nguyen" userId="75ea2f2f01fb72ed" providerId="LiveId" clId="{31821E5E-0E40-E942-AB5F-4F2290D428E6}" dt="2023-05-22T21:42:08.454" v="73" actId="2696"/>
        <pc:sldMkLst>
          <pc:docMk/>
          <pc:sldMk cId="2943869978" sldId="310"/>
        </pc:sldMkLst>
      </pc:sldChg>
      <pc:sldChg chg="del">
        <pc:chgData name="Dinh Nguyen" userId="75ea2f2f01fb72ed" providerId="LiveId" clId="{31821E5E-0E40-E942-AB5F-4F2290D428E6}" dt="2023-05-22T21:42:08.436" v="66" actId="2696"/>
        <pc:sldMkLst>
          <pc:docMk/>
          <pc:sldMk cId="3680743004" sldId="311"/>
        </pc:sldMkLst>
      </pc:sldChg>
      <pc:sldChg chg="addSp delSp modSp add mod ord">
        <pc:chgData name="Dinh Nguyen" userId="75ea2f2f01fb72ed" providerId="LiveId" clId="{31821E5E-0E40-E942-AB5F-4F2290D428E6}" dt="2023-05-22T22:24:45.294" v="680" actId="1076"/>
        <pc:sldMkLst>
          <pc:docMk/>
          <pc:sldMk cId="3856852097" sldId="311"/>
        </pc:sldMkLst>
        <pc:spChg chg="mod">
          <ac:chgData name="Dinh Nguyen" userId="75ea2f2f01fb72ed" providerId="LiveId" clId="{31821E5E-0E40-E942-AB5F-4F2290D428E6}" dt="2023-05-22T22:20:29.600" v="660" actId="14100"/>
          <ac:spMkLst>
            <pc:docMk/>
            <pc:sldMk cId="3856852097" sldId="311"/>
            <ac:spMk id="2" creationId="{96BBD5B7-FF6E-3FE3-B4DE-825A3865E62E}"/>
          </ac:spMkLst>
        </pc:spChg>
        <pc:spChg chg="mod">
          <ac:chgData name="Dinh Nguyen" userId="75ea2f2f01fb72ed" providerId="LiveId" clId="{31821E5E-0E40-E942-AB5F-4F2290D428E6}" dt="2023-05-22T22:20:10.731" v="619" actId="20577"/>
          <ac:spMkLst>
            <pc:docMk/>
            <pc:sldMk cId="3856852097" sldId="311"/>
            <ac:spMk id="139" creationId="{00000000-0000-0000-0000-000000000000}"/>
          </ac:spMkLst>
        </pc:spChg>
        <pc:picChg chg="del">
          <ac:chgData name="Dinh Nguyen" userId="75ea2f2f01fb72ed" providerId="LiveId" clId="{31821E5E-0E40-E942-AB5F-4F2290D428E6}" dt="2023-05-22T22:20:01.195" v="592" actId="478"/>
          <ac:picMkLst>
            <pc:docMk/>
            <pc:sldMk cId="3856852097" sldId="311"/>
            <ac:picMk id="4" creationId="{6AC1D2DF-60E0-8CBA-4BD6-B58B6ACE7AC2}"/>
          </ac:picMkLst>
        </pc:picChg>
        <pc:picChg chg="add mod">
          <ac:chgData name="Dinh Nguyen" userId="75ea2f2f01fb72ed" providerId="LiveId" clId="{31821E5E-0E40-E942-AB5F-4F2290D428E6}" dt="2023-05-22T22:24:45.294" v="680" actId="1076"/>
          <ac:picMkLst>
            <pc:docMk/>
            <pc:sldMk cId="3856852097" sldId="311"/>
            <ac:picMk id="5" creationId="{81BC4FAB-8160-E96F-DD28-C8AA3D19DD1C}"/>
          </ac:picMkLst>
        </pc:picChg>
        <pc:picChg chg="add mod">
          <ac:chgData name="Dinh Nguyen" userId="75ea2f2f01fb72ed" providerId="LiveId" clId="{31821E5E-0E40-E942-AB5F-4F2290D428E6}" dt="2023-05-22T22:24:36.944" v="678" actId="1076"/>
          <ac:picMkLst>
            <pc:docMk/>
            <pc:sldMk cId="3856852097" sldId="311"/>
            <ac:picMk id="7" creationId="{0EE7E4A2-F6D1-CF00-A6E9-1602AD256BEE}"/>
          </ac:picMkLst>
        </pc:picChg>
      </pc:sldChg>
      <pc:sldChg chg="del">
        <pc:chgData name="Dinh Nguyen" userId="75ea2f2f01fb72ed" providerId="LiveId" clId="{31821E5E-0E40-E942-AB5F-4F2290D428E6}" dt="2023-05-22T21:42:08.453" v="72" actId="2696"/>
        <pc:sldMkLst>
          <pc:docMk/>
          <pc:sldMk cId="1797015872" sldId="312"/>
        </pc:sldMkLst>
      </pc:sldChg>
      <pc:sldChg chg="addSp delSp modSp add mod">
        <pc:chgData name="Dinh Nguyen" userId="75ea2f2f01fb72ed" providerId="LiveId" clId="{31821E5E-0E40-E942-AB5F-4F2290D428E6}" dt="2023-05-22T22:27:54.312" v="716" actId="208"/>
        <pc:sldMkLst>
          <pc:docMk/>
          <pc:sldMk cId="3535451195" sldId="312"/>
        </pc:sldMkLst>
        <pc:spChg chg="mod">
          <ac:chgData name="Dinh Nguyen" userId="75ea2f2f01fb72ed" providerId="LiveId" clId="{31821E5E-0E40-E942-AB5F-4F2290D428E6}" dt="2023-05-22T22:25:33.959" v="694" actId="20577"/>
          <ac:spMkLst>
            <pc:docMk/>
            <pc:sldMk cId="3535451195" sldId="312"/>
            <ac:spMk id="2" creationId="{96BBD5B7-FF6E-3FE3-B4DE-825A3865E62E}"/>
          </ac:spMkLst>
        </pc:spChg>
        <pc:spChg chg="mod">
          <ac:chgData name="Dinh Nguyen" userId="75ea2f2f01fb72ed" providerId="LiveId" clId="{31821E5E-0E40-E942-AB5F-4F2290D428E6}" dt="2023-05-22T22:25:38.844" v="707" actId="20577"/>
          <ac:spMkLst>
            <pc:docMk/>
            <pc:sldMk cId="3535451195" sldId="312"/>
            <ac:spMk id="139" creationId="{00000000-0000-0000-0000-000000000000}"/>
          </ac:spMkLst>
        </pc:spChg>
        <pc:picChg chg="add mod">
          <ac:chgData name="Dinh Nguyen" userId="75ea2f2f01fb72ed" providerId="LiveId" clId="{31821E5E-0E40-E942-AB5F-4F2290D428E6}" dt="2023-05-22T22:27:54.312" v="716" actId="208"/>
          <ac:picMkLst>
            <pc:docMk/>
            <pc:sldMk cId="3535451195" sldId="312"/>
            <ac:picMk id="4" creationId="{05CE7394-ADB1-F6E8-4B71-82DE8CAB134C}"/>
          </ac:picMkLst>
        </pc:picChg>
        <pc:picChg chg="del">
          <ac:chgData name="Dinh Nguyen" userId="75ea2f2f01fb72ed" providerId="LiveId" clId="{31821E5E-0E40-E942-AB5F-4F2290D428E6}" dt="2023-05-22T22:27:29.960" v="708" actId="478"/>
          <ac:picMkLst>
            <pc:docMk/>
            <pc:sldMk cId="3535451195" sldId="312"/>
            <ac:picMk id="5" creationId="{81BC4FAB-8160-E96F-DD28-C8AA3D19DD1C}"/>
          </ac:picMkLst>
        </pc:picChg>
        <pc:picChg chg="mod">
          <ac:chgData name="Dinh Nguyen" userId="75ea2f2f01fb72ed" providerId="LiveId" clId="{31821E5E-0E40-E942-AB5F-4F2290D428E6}" dt="2023-05-22T22:27:49.881" v="715" actId="14826"/>
          <ac:picMkLst>
            <pc:docMk/>
            <pc:sldMk cId="3535451195" sldId="312"/>
            <ac:picMk id="7" creationId="{0EE7E4A2-F6D1-CF00-A6E9-1602AD256BEE}"/>
          </ac:picMkLst>
        </pc:picChg>
      </pc:sldChg>
      <pc:sldChg chg="addSp delSp modSp add mod">
        <pc:chgData name="Dinh Nguyen" userId="75ea2f2f01fb72ed" providerId="LiveId" clId="{31821E5E-0E40-E942-AB5F-4F2290D428E6}" dt="2023-05-22T22:31:33.440" v="744" actId="14826"/>
        <pc:sldMkLst>
          <pc:docMk/>
          <pc:sldMk cId="517724221" sldId="313"/>
        </pc:sldMkLst>
        <pc:spChg chg="mod">
          <ac:chgData name="Dinh Nguyen" userId="75ea2f2f01fb72ed" providerId="LiveId" clId="{31821E5E-0E40-E942-AB5F-4F2290D428E6}" dt="2023-05-22T22:30:45.162" v="730" actId="20577"/>
          <ac:spMkLst>
            <pc:docMk/>
            <pc:sldMk cId="517724221" sldId="313"/>
            <ac:spMk id="2" creationId="{96BBD5B7-FF6E-3FE3-B4DE-825A3865E62E}"/>
          </ac:spMkLst>
        </pc:spChg>
        <pc:spChg chg="mod">
          <ac:chgData name="Dinh Nguyen" userId="75ea2f2f01fb72ed" providerId="LiveId" clId="{31821E5E-0E40-E942-AB5F-4F2290D428E6}" dt="2023-05-22T22:30:50.430" v="738" actId="20577"/>
          <ac:spMkLst>
            <pc:docMk/>
            <pc:sldMk cId="517724221" sldId="313"/>
            <ac:spMk id="139" creationId="{00000000-0000-0000-0000-000000000000}"/>
          </ac:spMkLst>
        </pc:spChg>
        <pc:picChg chg="del">
          <ac:chgData name="Dinh Nguyen" userId="75ea2f2f01fb72ed" providerId="LiveId" clId="{31821E5E-0E40-E942-AB5F-4F2290D428E6}" dt="2023-05-22T22:30:37.893" v="718" actId="478"/>
          <ac:picMkLst>
            <pc:docMk/>
            <pc:sldMk cId="517724221" sldId="313"/>
            <ac:picMk id="4" creationId="{05CE7394-ADB1-F6E8-4B71-82DE8CAB134C}"/>
          </ac:picMkLst>
        </pc:picChg>
        <pc:picChg chg="add mod">
          <ac:chgData name="Dinh Nguyen" userId="75ea2f2f01fb72ed" providerId="LiveId" clId="{31821E5E-0E40-E942-AB5F-4F2290D428E6}" dt="2023-05-22T22:31:05.130" v="742" actId="208"/>
          <ac:picMkLst>
            <pc:docMk/>
            <pc:sldMk cId="517724221" sldId="313"/>
            <ac:picMk id="5" creationId="{C45FA708-9EFB-CDE5-F48A-AEBDFF3055CA}"/>
          </ac:picMkLst>
        </pc:picChg>
        <pc:picChg chg="mod">
          <ac:chgData name="Dinh Nguyen" userId="75ea2f2f01fb72ed" providerId="LiveId" clId="{31821E5E-0E40-E942-AB5F-4F2290D428E6}" dt="2023-05-22T22:31:33.440" v="744" actId="14826"/>
          <ac:picMkLst>
            <pc:docMk/>
            <pc:sldMk cId="517724221" sldId="313"/>
            <ac:picMk id="7" creationId="{0EE7E4A2-F6D1-CF00-A6E9-1602AD256BEE}"/>
          </ac:picMkLst>
        </pc:picChg>
      </pc:sldChg>
      <pc:sldChg chg="modSp add mod">
        <pc:chgData name="Dinh Nguyen" userId="75ea2f2f01fb72ed" providerId="LiveId" clId="{31821E5E-0E40-E942-AB5F-4F2290D428E6}" dt="2023-05-22T22:32:34.264" v="756" actId="20577"/>
        <pc:sldMkLst>
          <pc:docMk/>
          <pc:sldMk cId="4282921293" sldId="314"/>
        </pc:sldMkLst>
        <pc:spChg chg="mod">
          <ac:chgData name="Dinh Nguyen" userId="75ea2f2f01fb72ed" providerId="LiveId" clId="{31821E5E-0E40-E942-AB5F-4F2290D428E6}" dt="2023-05-22T22:32:34.264" v="756" actId="20577"/>
          <ac:spMkLst>
            <pc:docMk/>
            <pc:sldMk cId="4282921293" sldId="314"/>
            <ac:spMk id="131" creationId="{00000000-0000-0000-0000-000000000000}"/>
          </ac:spMkLst>
        </pc:spChg>
      </pc:sldChg>
      <pc:sldChg chg="addSp delSp modSp add mod">
        <pc:chgData name="Dinh Nguyen" userId="75ea2f2f01fb72ed" providerId="LiveId" clId="{31821E5E-0E40-E942-AB5F-4F2290D428E6}" dt="2023-05-22T22:39:49.655" v="822" actId="1076"/>
        <pc:sldMkLst>
          <pc:docMk/>
          <pc:sldMk cId="3618492123" sldId="315"/>
        </pc:sldMkLst>
        <pc:spChg chg="mod">
          <ac:chgData name="Dinh Nguyen" userId="75ea2f2f01fb72ed" providerId="LiveId" clId="{31821E5E-0E40-E942-AB5F-4F2290D428E6}" dt="2023-05-22T22:39:39.545" v="820" actId="113"/>
          <ac:spMkLst>
            <pc:docMk/>
            <pc:sldMk cId="3618492123" sldId="315"/>
            <ac:spMk id="2" creationId="{96BBD5B7-FF6E-3FE3-B4DE-825A3865E62E}"/>
          </ac:spMkLst>
        </pc:spChg>
        <pc:spChg chg="mod">
          <ac:chgData name="Dinh Nguyen" userId="75ea2f2f01fb72ed" providerId="LiveId" clId="{31821E5E-0E40-E942-AB5F-4F2290D428E6}" dt="2023-05-22T22:38:35.885" v="779" actId="20577"/>
          <ac:spMkLst>
            <pc:docMk/>
            <pc:sldMk cId="3618492123" sldId="315"/>
            <ac:spMk id="139" creationId="{00000000-0000-0000-0000-000000000000}"/>
          </ac:spMkLst>
        </pc:spChg>
        <pc:picChg chg="add mod">
          <ac:chgData name="Dinh Nguyen" userId="75ea2f2f01fb72ed" providerId="LiveId" clId="{31821E5E-0E40-E942-AB5F-4F2290D428E6}" dt="2023-05-22T22:39:49.655" v="822" actId="1076"/>
          <ac:picMkLst>
            <pc:docMk/>
            <pc:sldMk cId="3618492123" sldId="315"/>
            <ac:picMk id="4" creationId="{1900A121-0991-784E-68AB-844B61FC390E}"/>
          </ac:picMkLst>
        </pc:picChg>
        <pc:picChg chg="del">
          <ac:chgData name="Dinh Nguyen" userId="75ea2f2f01fb72ed" providerId="LiveId" clId="{31821E5E-0E40-E942-AB5F-4F2290D428E6}" dt="2023-05-22T22:38:38.733" v="781" actId="478"/>
          <ac:picMkLst>
            <pc:docMk/>
            <pc:sldMk cId="3618492123" sldId="315"/>
            <ac:picMk id="5" creationId="{C45FA708-9EFB-CDE5-F48A-AEBDFF3055CA}"/>
          </ac:picMkLst>
        </pc:picChg>
        <pc:picChg chg="del">
          <ac:chgData name="Dinh Nguyen" userId="75ea2f2f01fb72ed" providerId="LiveId" clId="{31821E5E-0E40-E942-AB5F-4F2290D428E6}" dt="2023-05-22T22:38:37.734" v="780" actId="478"/>
          <ac:picMkLst>
            <pc:docMk/>
            <pc:sldMk cId="3618492123" sldId="315"/>
            <ac:picMk id="7" creationId="{0EE7E4A2-F6D1-CF00-A6E9-1602AD256BEE}"/>
          </ac:picMkLst>
        </pc:picChg>
      </pc:sldChg>
      <pc:sldChg chg="delSp add del mod">
        <pc:chgData name="Dinh Nguyen" userId="75ea2f2f01fb72ed" providerId="LiveId" clId="{31821E5E-0E40-E942-AB5F-4F2290D428E6}" dt="2023-05-22T22:38:47.573" v="784" actId="2696"/>
        <pc:sldMkLst>
          <pc:docMk/>
          <pc:sldMk cId="1855087320" sldId="316"/>
        </pc:sldMkLst>
        <pc:picChg chg="del">
          <ac:chgData name="Dinh Nguyen" userId="75ea2f2f01fb72ed" providerId="LiveId" clId="{31821E5E-0E40-E942-AB5F-4F2290D428E6}" dt="2023-05-22T22:38:43.860" v="783" actId="478"/>
          <ac:picMkLst>
            <pc:docMk/>
            <pc:sldMk cId="1855087320" sldId="316"/>
            <ac:picMk id="5" creationId="{C45FA708-9EFB-CDE5-F48A-AEBDFF3055CA}"/>
          </ac:picMkLst>
        </pc:picChg>
      </pc:sldChg>
      <pc:sldChg chg="addSp delSp modSp add mod">
        <pc:chgData name="Dinh Nguyen" userId="75ea2f2f01fb72ed" providerId="LiveId" clId="{31821E5E-0E40-E942-AB5F-4F2290D428E6}" dt="2023-05-22T22:43:18.989" v="895" actId="208"/>
        <pc:sldMkLst>
          <pc:docMk/>
          <pc:sldMk cId="2899676809" sldId="316"/>
        </pc:sldMkLst>
        <pc:spChg chg="mod">
          <ac:chgData name="Dinh Nguyen" userId="75ea2f2f01fb72ed" providerId="LiveId" clId="{31821E5E-0E40-E942-AB5F-4F2290D428E6}" dt="2023-05-22T22:40:41.810" v="881" actId="20577"/>
          <ac:spMkLst>
            <pc:docMk/>
            <pc:sldMk cId="2899676809" sldId="316"/>
            <ac:spMk id="2" creationId="{96BBD5B7-FF6E-3FE3-B4DE-825A3865E62E}"/>
          </ac:spMkLst>
        </pc:spChg>
        <pc:picChg chg="del">
          <ac:chgData name="Dinh Nguyen" userId="75ea2f2f01fb72ed" providerId="LiveId" clId="{31821E5E-0E40-E942-AB5F-4F2290D428E6}" dt="2023-05-22T22:40:42.739" v="882" actId="478"/>
          <ac:picMkLst>
            <pc:docMk/>
            <pc:sldMk cId="2899676809" sldId="316"/>
            <ac:picMk id="4" creationId="{1900A121-0991-784E-68AB-844B61FC390E}"/>
          </ac:picMkLst>
        </pc:picChg>
        <pc:picChg chg="add mod">
          <ac:chgData name="Dinh Nguyen" userId="75ea2f2f01fb72ed" providerId="LiveId" clId="{31821E5E-0E40-E942-AB5F-4F2290D428E6}" dt="2023-05-22T22:43:11.216" v="892" actId="1076"/>
          <ac:picMkLst>
            <pc:docMk/>
            <pc:sldMk cId="2899676809" sldId="316"/>
            <ac:picMk id="5" creationId="{D06B7693-6F2A-D924-1EE7-2486166695A8}"/>
          </ac:picMkLst>
        </pc:picChg>
        <pc:picChg chg="add mod">
          <ac:chgData name="Dinh Nguyen" userId="75ea2f2f01fb72ed" providerId="LiveId" clId="{31821E5E-0E40-E942-AB5F-4F2290D428E6}" dt="2023-05-22T22:43:18.989" v="895" actId="208"/>
          <ac:picMkLst>
            <pc:docMk/>
            <pc:sldMk cId="2899676809" sldId="316"/>
            <ac:picMk id="7" creationId="{EA4D6511-ABA2-F1A2-879C-1074BFFF5E59}"/>
          </ac:picMkLst>
        </pc:picChg>
      </pc:sldChg>
      <pc:sldChg chg="addSp delSp modSp add mod">
        <pc:chgData name="Dinh Nguyen" userId="75ea2f2f01fb72ed" providerId="LiveId" clId="{31821E5E-0E40-E942-AB5F-4F2290D428E6}" dt="2023-05-22T22:48:30.739" v="964" actId="208"/>
        <pc:sldMkLst>
          <pc:docMk/>
          <pc:sldMk cId="3677113286" sldId="317"/>
        </pc:sldMkLst>
        <pc:spChg chg="mod">
          <ac:chgData name="Dinh Nguyen" userId="75ea2f2f01fb72ed" providerId="LiveId" clId="{31821E5E-0E40-E942-AB5F-4F2290D428E6}" dt="2023-05-22T22:48:18.991" v="961" actId="1076"/>
          <ac:spMkLst>
            <pc:docMk/>
            <pc:sldMk cId="3677113286" sldId="317"/>
            <ac:spMk id="2" creationId="{96BBD5B7-FF6E-3FE3-B4DE-825A3865E62E}"/>
          </ac:spMkLst>
        </pc:spChg>
        <pc:picChg chg="add mod">
          <ac:chgData name="Dinh Nguyen" userId="75ea2f2f01fb72ed" providerId="LiveId" clId="{31821E5E-0E40-E942-AB5F-4F2290D428E6}" dt="2023-05-22T22:48:30.739" v="964" actId="208"/>
          <ac:picMkLst>
            <pc:docMk/>
            <pc:sldMk cId="3677113286" sldId="317"/>
            <ac:picMk id="4" creationId="{F968008C-2944-BDC4-D344-2C9BD548D6D6}"/>
          </ac:picMkLst>
        </pc:picChg>
        <pc:picChg chg="del">
          <ac:chgData name="Dinh Nguyen" userId="75ea2f2f01fb72ed" providerId="LiveId" clId="{31821E5E-0E40-E942-AB5F-4F2290D428E6}" dt="2023-05-22T22:44:00.052" v="954" actId="478"/>
          <ac:picMkLst>
            <pc:docMk/>
            <pc:sldMk cId="3677113286" sldId="317"/>
            <ac:picMk id="5" creationId="{D06B7693-6F2A-D924-1EE7-2486166695A8}"/>
          </ac:picMkLst>
        </pc:picChg>
        <pc:picChg chg="del">
          <ac:chgData name="Dinh Nguyen" userId="75ea2f2f01fb72ed" providerId="LiveId" clId="{31821E5E-0E40-E942-AB5F-4F2290D428E6}" dt="2023-05-22T22:43:58.678" v="953" actId="478"/>
          <ac:picMkLst>
            <pc:docMk/>
            <pc:sldMk cId="3677113286" sldId="317"/>
            <ac:picMk id="7" creationId="{EA4D6511-ABA2-F1A2-879C-1074BFFF5E59}"/>
          </ac:picMkLst>
        </pc:picChg>
      </pc:sldChg>
    </pc:docChg>
  </pc:docChgLst>
</pc:chgInfo>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2" name="Google Shape;10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21708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30086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32489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69359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628515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922886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39437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49138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26447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95666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745899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36491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527358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863524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924262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50001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00828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738609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703905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txBox="1">
            <a:spLocks noGrp="1"/>
          </p:cNvSpPr>
          <p:nvPr>
            <p:ph type="body" idx="1"/>
          </p:nvPr>
        </p:nvSpPr>
        <p:spPr>
          <a:xfrm>
            <a:off x="685800" y="4343400"/>
            <a:ext cx="5486399" cy="4114799"/>
          </a:xfrm>
          <a:prstGeom prst="rect">
            <a:avLst/>
          </a:prstGeom>
        </p:spPr>
        <p:txBody>
          <a:bodyPr lIns="89715" tIns="89715" rIns="89715" bIns="89715" anchor="ctr" anchorCtr="0">
            <a:noAutofit/>
          </a:bodyPr>
          <a:lstStyle/>
          <a:p>
            <a:endParaRPr lang="vi-VN" dirty="0"/>
          </a:p>
        </p:txBody>
      </p:sp>
      <p:sp>
        <p:nvSpPr>
          <p:cNvPr id="77" name="Shape 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00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0" name="Google Shape;12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4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23" name="Google Shape;423;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9" name="Google Shape;12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529343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95683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3585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9" name="Google Shape;12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65082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43457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9" name="Google Shape;12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37144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5"/>
        <p:cNvGrpSpPr/>
        <p:nvPr/>
      </p:nvGrpSpPr>
      <p:grpSpPr>
        <a:xfrm>
          <a:off x="0" y="0"/>
          <a:ext cx="0" cy="0"/>
          <a:chOff x="0" y="0"/>
          <a:chExt cx="0" cy="0"/>
        </a:xfrm>
      </p:grpSpPr>
      <p:pic>
        <p:nvPicPr>
          <p:cNvPr id="16" name="Google Shape;16;p45"/>
          <p:cNvPicPr preferRelativeResize="0"/>
          <p:nvPr/>
        </p:nvPicPr>
        <p:blipFill rotWithShape="1">
          <a:blip r:embed="rId2">
            <a:alphaModFix/>
          </a:blip>
          <a:srcRect/>
          <a:stretch/>
        </p:blipFill>
        <p:spPr>
          <a:xfrm>
            <a:off x="-4763" y="-4763"/>
            <a:ext cx="12201525" cy="6867525"/>
          </a:xfrm>
          <a:prstGeom prst="rect">
            <a:avLst/>
          </a:prstGeom>
          <a:noFill/>
          <a:ln>
            <a:noFill/>
          </a:ln>
        </p:spPr>
      </p:pic>
      <p:sp>
        <p:nvSpPr>
          <p:cNvPr id="17" name="Google Shape;17;p45"/>
          <p:cNvSpPr txBox="1">
            <a:spLocks noGrp="1"/>
          </p:cNvSpPr>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40"/>
              </a:spcBef>
              <a:spcAft>
                <a:spcPts val="0"/>
              </a:spcAft>
              <a:buClr>
                <a:srgbClr val="FF5A33"/>
              </a:buClr>
              <a:buSzPts val="2200"/>
              <a:buNone/>
              <a:defRPr sz="2200" b="1" cap="small">
                <a:solidFill>
                  <a:srgbClr val="FF5A33"/>
                </a:solidFill>
                <a:latin typeface="Times New Roman"/>
                <a:ea typeface="Times New Roman"/>
                <a:cs typeface="Times New Roman"/>
                <a:sym typeface="Times New Roman"/>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cxnSp>
        <p:nvCxnSpPr>
          <p:cNvPr id="18" name="Google Shape;18;p45"/>
          <p:cNvCxnSpPr/>
          <p:nvPr/>
        </p:nvCxnSpPr>
        <p:spPr>
          <a:xfrm>
            <a:off x="5583936" y="4953000"/>
            <a:ext cx="6303264" cy="0"/>
          </a:xfrm>
          <a:prstGeom prst="straightConnector1">
            <a:avLst/>
          </a:prstGeom>
          <a:noFill/>
          <a:ln w="9525" cap="flat" cmpd="sng">
            <a:solidFill>
              <a:srgbClr val="FF5A33"/>
            </a:solidFill>
            <a:prstDash val="dot"/>
            <a:round/>
            <a:headEnd type="none" w="sm" len="sm"/>
            <a:tailEnd type="none" w="sm" len="sm"/>
          </a:ln>
        </p:spPr>
      </p:cxnSp>
      <p:sp>
        <p:nvSpPr>
          <p:cNvPr id="19" name="Google Shape;19;p45"/>
          <p:cNvSpPr/>
          <p:nvPr/>
        </p:nvSpPr>
        <p:spPr>
          <a:xfrm>
            <a:off x="1060704" y="2133600"/>
            <a:ext cx="3308096" cy="3048000"/>
          </a:xfrm>
          <a:prstGeom prst="ellipse">
            <a:avLst/>
          </a:prstGeom>
          <a:solidFill>
            <a:schemeClr val="lt1"/>
          </a:soli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 name="Google Shape;20;p45"/>
          <p:cNvSpPr txBox="1">
            <a:spLocks noGrp="1"/>
          </p:cNvSpPr>
          <p:nvPr>
            <p:ph type="title"/>
          </p:nvPr>
        </p:nvSpPr>
        <p:spPr>
          <a:xfrm>
            <a:off x="5506720" y="4284596"/>
            <a:ext cx="6100064" cy="70498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FF5A33"/>
              </a:buClr>
              <a:buSzPts val="3400"/>
              <a:buFont typeface="Calibri"/>
              <a:buNone/>
              <a:defRPr sz="3400" b="1" cap="small">
                <a:solidFill>
                  <a:srgbClr val="FF5A33"/>
                </a:solidFill>
                <a:latin typeface="Times New Roman"/>
                <a:ea typeface="Times New Roman"/>
                <a:cs typeface="Times New Roman"/>
                <a:sym typeface="Times New Roman"/>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1" name="Google Shape;21;p45" descr="Android (operating system) - Wikipedia"/>
          <p:cNvPicPr preferRelativeResize="0"/>
          <p:nvPr/>
        </p:nvPicPr>
        <p:blipFill rotWithShape="1">
          <a:blip r:embed="rId3">
            <a:alphaModFix/>
          </a:blip>
          <a:srcRect/>
          <a:stretch/>
        </p:blipFill>
        <p:spPr>
          <a:xfrm>
            <a:off x="1805752" y="2863810"/>
            <a:ext cx="1817999" cy="158757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3"/>
        <p:cNvGrpSpPr/>
        <p:nvPr/>
      </p:nvGrpSpPr>
      <p:grpSpPr>
        <a:xfrm>
          <a:off x="0" y="0"/>
          <a:ext cx="0" cy="0"/>
          <a:chOff x="0" y="0"/>
          <a:chExt cx="0" cy="0"/>
        </a:xfrm>
      </p:grpSpPr>
      <p:sp>
        <p:nvSpPr>
          <p:cNvPr id="74" name="Google Shape;74;p54"/>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54"/>
          <p:cNvSpPr txBox="1">
            <a:spLocks noGrp="1"/>
          </p:cNvSpPr>
          <p:nvPr>
            <p:ph type="body" idx="1"/>
          </p:nvPr>
        </p:nvSpPr>
        <p:spPr>
          <a:xfrm rot="5400000">
            <a:off x="3833019" y="-1623218"/>
            <a:ext cx="4525963" cy="10972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6" name="Google Shape;76;p54"/>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54"/>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54"/>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9"/>
        <p:cNvGrpSpPr/>
        <p:nvPr/>
      </p:nvGrpSpPr>
      <p:grpSpPr>
        <a:xfrm>
          <a:off x="0" y="0"/>
          <a:ext cx="0" cy="0"/>
          <a:chOff x="0" y="0"/>
          <a:chExt cx="0" cy="0"/>
        </a:xfrm>
      </p:grpSpPr>
      <p:sp>
        <p:nvSpPr>
          <p:cNvPr id="80" name="Google Shape;80;p55"/>
          <p:cNvSpPr txBox="1">
            <a:spLocks noGrp="1"/>
          </p:cNvSpPr>
          <p:nvPr>
            <p:ph type="title"/>
          </p:nvPr>
        </p:nvSpPr>
        <p:spPr>
          <a:xfrm rot="5400000">
            <a:off x="7285038" y="1828802"/>
            <a:ext cx="5851525" cy="27432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55"/>
          <p:cNvSpPr txBox="1">
            <a:spLocks noGrp="1"/>
          </p:cNvSpPr>
          <p:nvPr>
            <p:ph type="body" idx="1"/>
          </p:nvPr>
        </p:nvSpPr>
        <p:spPr>
          <a:xfrm rot="5400000">
            <a:off x="1697038" y="-812799"/>
            <a:ext cx="5851525" cy="80264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2" name="Google Shape;82;p55"/>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55"/>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55"/>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mp; Content">
  <p:cSld name="Title &amp; Content">
    <p:spTree>
      <p:nvGrpSpPr>
        <p:cNvPr id="1" name="Shape 85"/>
        <p:cNvGrpSpPr/>
        <p:nvPr/>
      </p:nvGrpSpPr>
      <p:grpSpPr>
        <a:xfrm>
          <a:off x="0" y="0"/>
          <a:ext cx="0" cy="0"/>
          <a:chOff x="0" y="0"/>
          <a:chExt cx="0" cy="0"/>
        </a:xfrm>
      </p:grpSpPr>
      <p:sp>
        <p:nvSpPr>
          <p:cNvPr id="86" name="Google Shape;86;p56"/>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56"/>
          <p:cNvSpPr txBox="1"/>
          <p:nvPr/>
        </p:nvSpPr>
        <p:spPr>
          <a:xfrm>
            <a:off x="2946400" y="274638"/>
            <a:ext cx="8636000" cy="563562"/>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F9900"/>
              </a:buClr>
              <a:buSzPts val="3200"/>
              <a:buFont typeface="Quattrocento Sans"/>
              <a:buNone/>
            </a:pPr>
            <a:r>
              <a:rPr lang="en-US" sz="3200" b="1" i="0" u="none" strike="noStrike" cap="small">
                <a:solidFill>
                  <a:srgbClr val="FF9900"/>
                </a:solidFill>
                <a:latin typeface="Quattrocento Sans"/>
                <a:ea typeface="Quattrocento Sans"/>
                <a:cs typeface="Quattrocento Sans"/>
                <a:sym typeface="Quattrocento Sans"/>
              </a:rPr>
              <a:t>Click to edit Master title style</a:t>
            </a:r>
            <a:endParaRPr sz="3200" b="1" i="0" u="none" strike="noStrike" cap="small">
              <a:solidFill>
                <a:srgbClr val="FF9900"/>
              </a:solidFill>
              <a:latin typeface="Quattrocento Sans"/>
              <a:ea typeface="Quattrocento Sans"/>
              <a:cs typeface="Quattrocento Sans"/>
              <a:sym typeface="Quattrocento Sans"/>
            </a:endParaRPr>
          </a:p>
        </p:txBody>
      </p:sp>
      <p:sp>
        <p:nvSpPr>
          <p:cNvPr id="88" name="Google Shape;88;p56"/>
          <p:cNvSpPr txBox="1">
            <a:spLocks noGrp="1"/>
          </p:cNvSpPr>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pic>
        <p:nvPicPr>
          <p:cNvPr id="89" name="Google Shape;89;p56"/>
          <p:cNvPicPr preferRelativeResize="0"/>
          <p:nvPr/>
        </p:nvPicPr>
        <p:blipFill rotWithShape="1">
          <a:blip r:embed="rId2">
            <a:alphaModFix/>
          </a:blip>
          <a:srcRect/>
          <a:stretch/>
        </p:blipFill>
        <p:spPr>
          <a:xfrm>
            <a:off x="711200" y="228601"/>
            <a:ext cx="2133600" cy="484909"/>
          </a:xfrm>
          <a:prstGeom prst="rect">
            <a:avLst/>
          </a:prstGeom>
          <a:noFill/>
          <a:ln>
            <a:noFill/>
          </a:ln>
        </p:spPr>
      </p:pic>
      <p:cxnSp>
        <p:nvCxnSpPr>
          <p:cNvPr id="90" name="Google Shape;90;p56"/>
          <p:cNvCxnSpPr/>
          <p:nvPr/>
        </p:nvCxnSpPr>
        <p:spPr>
          <a:xfrm rot="10800000">
            <a:off x="711200" y="835152"/>
            <a:ext cx="10871200" cy="0"/>
          </a:xfrm>
          <a:prstGeom prst="straightConnector1">
            <a:avLst/>
          </a:prstGeom>
          <a:noFill/>
          <a:ln w="38100" cap="flat" cmpd="sng">
            <a:solidFill>
              <a:srgbClr val="BD4B48"/>
            </a:solidFill>
            <a:prstDash val="solid"/>
            <a:round/>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91"/>
        <p:cNvGrpSpPr/>
        <p:nvPr/>
      </p:nvGrpSpPr>
      <p:grpSpPr>
        <a:xfrm>
          <a:off x="0" y="0"/>
          <a:ext cx="0" cy="0"/>
          <a:chOff x="0" y="0"/>
          <a:chExt cx="0" cy="0"/>
        </a:xfrm>
      </p:grpSpPr>
      <p:sp>
        <p:nvSpPr>
          <p:cNvPr id="92" name="Google Shape;92;p57"/>
          <p:cNvSpPr txBox="1">
            <a:spLocks noGrp="1"/>
          </p:cNvSpPr>
          <p:nvPr>
            <p:ph type="title"/>
          </p:nvPr>
        </p:nvSpPr>
        <p:spPr>
          <a:xfrm>
            <a:off x="2336800" y="198438"/>
            <a:ext cx="9448800" cy="487362"/>
          </a:xfrm>
          <a:prstGeom prst="rect">
            <a:avLst/>
          </a:prstGeom>
          <a:noFill/>
          <a:ln>
            <a:noFill/>
          </a:ln>
        </p:spPr>
        <p:txBody>
          <a:bodyPr spcFirstLastPara="1" wrap="square" lIns="91425" tIns="45700" rIns="91425" bIns="45700" anchor="t" anchorCtr="0">
            <a:normAutofit/>
          </a:bodyPr>
          <a:lstStyle>
            <a:lvl1pPr lvl="0" algn="r">
              <a:lnSpc>
                <a:spcPct val="100000"/>
              </a:lnSpc>
              <a:spcBef>
                <a:spcPts val="0"/>
              </a:spcBef>
              <a:spcAft>
                <a:spcPts val="0"/>
              </a:spcAft>
              <a:buClr>
                <a:schemeClr val="lt1"/>
              </a:buClr>
              <a:buSzPts val="2400"/>
              <a:buFont typeface="Quattrocento Sans"/>
              <a:buNone/>
              <a:defRPr sz="2400" b="0" i="0">
                <a:solidFill>
                  <a:schemeClr val="lt1"/>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57"/>
          <p:cNvSpPr txBox="1">
            <a:spLocks noGrp="1"/>
          </p:cNvSpPr>
          <p:nvPr>
            <p:ph type="body" idx="1"/>
          </p:nvPr>
        </p:nvSpPr>
        <p:spPr>
          <a:xfrm>
            <a:off x="1727200" y="1066800"/>
            <a:ext cx="10363200" cy="4572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80"/>
              </a:spcBef>
              <a:spcAft>
                <a:spcPts val="0"/>
              </a:spcAft>
              <a:buClr>
                <a:schemeClr val="dk1"/>
              </a:buClr>
              <a:buSzPts val="2400"/>
              <a:buFont typeface="Quattrocento Sans"/>
              <a:buNone/>
              <a:defRPr sz="2400" b="1">
                <a:latin typeface="Quattrocento Sans"/>
                <a:ea typeface="Quattrocento Sans"/>
                <a:cs typeface="Quattrocento Sans"/>
                <a:sym typeface="Quattrocento Sans"/>
              </a:defRPr>
            </a:lvl1pPr>
            <a:lvl2pPr marL="914400" lvl="1" indent="-228600" algn="just">
              <a:lnSpc>
                <a:spcPct val="100000"/>
              </a:lnSpc>
              <a:spcBef>
                <a:spcPts val="320"/>
              </a:spcBef>
              <a:spcAft>
                <a:spcPts val="0"/>
              </a:spcAft>
              <a:buClr>
                <a:schemeClr val="dk1"/>
              </a:buClr>
              <a:buSzPts val="1600"/>
              <a:buFont typeface="Roboto"/>
              <a:buNone/>
              <a:defRPr sz="1600">
                <a:latin typeface="Roboto"/>
                <a:ea typeface="Roboto"/>
                <a:cs typeface="Roboto"/>
                <a:sym typeface="Roboto"/>
              </a:defRPr>
            </a:lvl2pPr>
            <a:lvl3pPr marL="1371600" lvl="2" indent="-330200" algn="just">
              <a:lnSpc>
                <a:spcPct val="100000"/>
              </a:lnSpc>
              <a:spcBef>
                <a:spcPts val="320"/>
              </a:spcBef>
              <a:spcAft>
                <a:spcPts val="0"/>
              </a:spcAft>
              <a:buClr>
                <a:schemeClr val="dk1"/>
              </a:buClr>
              <a:buSzPts val="1600"/>
              <a:buChar char="•"/>
              <a:defRPr sz="1600">
                <a:latin typeface="Roboto"/>
                <a:ea typeface="Roboto"/>
                <a:cs typeface="Roboto"/>
                <a:sym typeface="Roboto"/>
              </a:defRPr>
            </a:lvl3pPr>
            <a:lvl4pPr marL="1828800" lvl="3" indent="-330200" algn="just">
              <a:lnSpc>
                <a:spcPct val="100000"/>
              </a:lnSpc>
              <a:spcBef>
                <a:spcPts val="320"/>
              </a:spcBef>
              <a:spcAft>
                <a:spcPts val="0"/>
              </a:spcAft>
              <a:buClr>
                <a:schemeClr val="dk1"/>
              </a:buClr>
              <a:buSzPts val="1600"/>
              <a:buFont typeface="Courier New"/>
              <a:buChar char="o"/>
              <a:defRPr sz="1600">
                <a:latin typeface="Roboto"/>
                <a:ea typeface="Roboto"/>
                <a:cs typeface="Roboto"/>
                <a:sym typeface="Roboto"/>
              </a:defRPr>
            </a:lvl4pPr>
            <a:lvl5pPr marL="2286000" lvl="4" indent="-330200" algn="just">
              <a:lnSpc>
                <a:spcPct val="100000"/>
              </a:lnSpc>
              <a:spcBef>
                <a:spcPts val="320"/>
              </a:spcBef>
              <a:spcAft>
                <a:spcPts val="0"/>
              </a:spcAft>
              <a:buClr>
                <a:schemeClr val="dk1"/>
              </a:buClr>
              <a:buSzPts val="1600"/>
              <a:buChar char="»"/>
              <a:defRPr sz="1600">
                <a:latin typeface="Roboto"/>
                <a:ea typeface="Roboto"/>
                <a:cs typeface="Roboto"/>
                <a:sym typeface="Roboto"/>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94" name="Google Shape;94;p57"/>
          <p:cNvSpPr txBox="1">
            <a:spLocks noGrp="1"/>
          </p:cNvSpPr>
          <p:nvPr>
            <p:ph type="body" idx="2"/>
          </p:nvPr>
        </p:nvSpPr>
        <p:spPr>
          <a:xfrm>
            <a:off x="6604000" y="1828800"/>
            <a:ext cx="5384800" cy="27432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80"/>
              </a:spcBef>
              <a:spcAft>
                <a:spcPts val="0"/>
              </a:spcAft>
              <a:buClr>
                <a:schemeClr val="dk1"/>
              </a:buClr>
              <a:buSzPts val="2400"/>
              <a:buFont typeface="Quattrocento Sans"/>
              <a:buNone/>
              <a:defRPr sz="2400" b="0">
                <a:latin typeface="Quattrocento Sans"/>
                <a:ea typeface="Quattrocento Sans"/>
                <a:cs typeface="Quattrocento Sans"/>
                <a:sym typeface="Quattrocento Sans"/>
              </a:defRPr>
            </a:lvl1pPr>
            <a:lvl2pPr marL="914400" lvl="1" indent="-228600" algn="just">
              <a:lnSpc>
                <a:spcPct val="100000"/>
              </a:lnSpc>
              <a:spcBef>
                <a:spcPts val="320"/>
              </a:spcBef>
              <a:spcAft>
                <a:spcPts val="0"/>
              </a:spcAft>
              <a:buClr>
                <a:schemeClr val="dk1"/>
              </a:buClr>
              <a:buSzPts val="1600"/>
              <a:buFont typeface="Roboto"/>
              <a:buNone/>
              <a:defRPr sz="1600">
                <a:latin typeface="Roboto"/>
                <a:ea typeface="Roboto"/>
                <a:cs typeface="Roboto"/>
                <a:sym typeface="Roboto"/>
              </a:defRPr>
            </a:lvl2pPr>
            <a:lvl3pPr marL="1371600" lvl="2" indent="-330200" algn="just">
              <a:lnSpc>
                <a:spcPct val="100000"/>
              </a:lnSpc>
              <a:spcBef>
                <a:spcPts val="320"/>
              </a:spcBef>
              <a:spcAft>
                <a:spcPts val="0"/>
              </a:spcAft>
              <a:buClr>
                <a:schemeClr val="dk1"/>
              </a:buClr>
              <a:buSzPts val="1600"/>
              <a:buChar char="•"/>
              <a:defRPr sz="1600">
                <a:latin typeface="Roboto"/>
                <a:ea typeface="Roboto"/>
                <a:cs typeface="Roboto"/>
                <a:sym typeface="Roboto"/>
              </a:defRPr>
            </a:lvl3pPr>
            <a:lvl4pPr marL="1828800" lvl="3" indent="-330200" algn="just">
              <a:lnSpc>
                <a:spcPct val="100000"/>
              </a:lnSpc>
              <a:spcBef>
                <a:spcPts val="320"/>
              </a:spcBef>
              <a:spcAft>
                <a:spcPts val="0"/>
              </a:spcAft>
              <a:buClr>
                <a:schemeClr val="dk1"/>
              </a:buClr>
              <a:buSzPts val="1600"/>
              <a:buFont typeface="Courier New"/>
              <a:buChar char="o"/>
              <a:defRPr sz="1600">
                <a:latin typeface="Roboto"/>
                <a:ea typeface="Roboto"/>
                <a:cs typeface="Roboto"/>
                <a:sym typeface="Roboto"/>
              </a:defRPr>
            </a:lvl4pPr>
            <a:lvl5pPr marL="2286000" lvl="4" indent="-330200" algn="just">
              <a:lnSpc>
                <a:spcPct val="100000"/>
              </a:lnSpc>
              <a:spcBef>
                <a:spcPts val="320"/>
              </a:spcBef>
              <a:spcAft>
                <a:spcPts val="0"/>
              </a:spcAft>
              <a:buClr>
                <a:schemeClr val="dk1"/>
              </a:buClr>
              <a:buSzPts val="1600"/>
              <a:buChar char="»"/>
              <a:defRPr sz="1600">
                <a:latin typeface="Roboto"/>
                <a:ea typeface="Roboto"/>
                <a:cs typeface="Roboto"/>
                <a:sym typeface="Roboto"/>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95" name="Google Shape;95;p57"/>
          <p:cNvSpPr txBox="1">
            <a:spLocks noGrp="1"/>
          </p:cNvSpPr>
          <p:nvPr>
            <p:ph type="sldNum" idx="12"/>
          </p:nvPr>
        </p:nvSpPr>
        <p:spPr>
          <a:xfrm>
            <a:off x="-1828800" y="617220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Quattrocento Sans"/>
                <a:ea typeface="Quattrocento Sans"/>
                <a:cs typeface="Quattrocento Sans"/>
                <a:sym typeface="Quattrocento Sans"/>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Quattrocento Sans"/>
                <a:ea typeface="Quattrocento Sans"/>
                <a:cs typeface="Quattrocento Sans"/>
                <a:sym typeface="Quattrocento Sans"/>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Quattrocento Sans"/>
                <a:ea typeface="Quattrocento Sans"/>
                <a:cs typeface="Quattrocento Sans"/>
                <a:sym typeface="Quattrocento Sans"/>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Quattrocento Sans"/>
                <a:ea typeface="Quattrocento Sans"/>
                <a:cs typeface="Quattrocento Sans"/>
                <a:sym typeface="Quattrocento Sans"/>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Quattrocento Sans"/>
                <a:ea typeface="Quattrocento Sans"/>
                <a:cs typeface="Quattrocento Sans"/>
                <a:sym typeface="Quattrocento Sans"/>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Quattrocento Sans"/>
                <a:ea typeface="Quattrocento Sans"/>
                <a:cs typeface="Quattrocento Sans"/>
                <a:sym typeface="Quattrocento Sans"/>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Quattrocento Sans"/>
                <a:ea typeface="Quattrocento Sans"/>
                <a:cs typeface="Quattrocento Sans"/>
                <a:sym typeface="Quattrocento Sans"/>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Quattrocento Sans"/>
                <a:ea typeface="Quattrocento Sans"/>
                <a:cs typeface="Quattrocento Sans"/>
                <a:sym typeface="Quattrocento Sans"/>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 name="Shape 96"/>
        <p:cNvGrpSpPr/>
        <p:nvPr/>
      </p:nvGrpSpPr>
      <p:grpSpPr>
        <a:xfrm>
          <a:off x="0" y="0"/>
          <a:ext cx="0" cy="0"/>
          <a:chOff x="0" y="0"/>
          <a:chExt cx="0" cy="0"/>
        </a:xfrm>
      </p:grpSpPr>
      <p:sp>
        <p:nvSpPr>
          <p:cNvPr id="97" name="Google Shape;97;p58"/>
          <p:cNvSpPr txBox="1">
            <a:spLocks noGrp="1"/>
          </p:cNvSpPr>
          <p:nvPr>
            <p:ph type="title"/>
          </p:nvPr>
        </p:nvSpPr>
        <p:spPr>
          <a:xfrm>
            <a:off x="2946400" y="274638"/>
            <a:ext cx="8636000" cy="56356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58"/>
          <p:cNvSpPr txBox="1">
            <a:spLocks noGrp="1"/>
          </p:cNvSpPr>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pic>
        <p:nvPicPr>
          <p:cNvPr id="99" name="Google Shape;99;p58"/>
          <p:cNvPicPr preferRelativeResize="0"/>
          <p:nvPr/>
        </p:nvPicPr>
        <p:blipFill rotWithShape="1">
          <a:blip r:embed="rId2">
            <a:alphaModFix/>
          </a:blip>
          <a:srcRect/>
          <a:stretch/>
        </p:blipFill>
        <p:spPr>
          <a:xfrm>
            <a:off x="711200" y="228601"/>
            <a:ext cx="2133600" cy="48490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2946400" y="274638"/>
            <a:ext cx="8636000" cy="563562"/>
          </a:xfrm>
          <a:prstGeom prst="rect">
            <a:avLst/>
          </a:prstGeom>
        </p:spPr>
        <p:txBody>
          <a:bodyPr vert="horz" lIns="91440" tIns="45720" rIns="91440" bIns="45720" rtlCol="0" anchor="ctr">
            <a:noAutofit/>
          </a:bodyPr>
          <a:lstStyle/>
          <a:p>
            <a:r>
              <a:rPr lang="en-US" dirty="0"/>
              <a:t>Click to edit Master title style</a:t>
            </a:r>
          </a:p>
        </p:txBody>
      </p:sp>
      <p:sp>
        <p:nvSpPr>
          <p:cNvPr id="8" name="Text Placeholder 2"/>
          <p:cNvSpPr>
            <a:spLocks noGrp="1"/>
          </p:cNvSpPr>
          <p:nvPr>
            <p:ph idx="1"/>
          </p:nvPr>
        </p:nvSpPr>
        <p:spPr>
          <a:xfrm>
            <a:off x="609600" y="990600"/>
            <a:ext cx="10972800" cy="5562600"/>
          </a:xfrm>
          <a:prstGeom prst="rect">
            <a:avLst/>
          </a:prstGeom>
        </p:spPr>
        <p:txBody>
          <a:bodyPr vert="horz" lIns="91440" tIns="45720" rIns="91440" bIns="45720" rtlCol="0">
            <a:normAutofit/>
          </a:bodyPr>
          <a:lstStyle/>
          <a:p>
            <a:pPr lvl="0"/>
            <a:r>
              <a:rPr lang="en-US" dirty="0"/>
              <a:t> Click to edit Master text styles</a:t>
            </a:r>
          </a:p>
          <a:p>
            <a:pPr lvl="1"/>
            <a:r>
              <a:rPr lang="en-US" dirty="0"/>
              <a:t> Second level</a:t>
            </a:r>
          </a:p>
          <a:p>
            <a:pPr lvl="2"/>
            <a:r>
              <a:rPr lang="en-US" dirty="0"/>
              <a:t> Third level</a:t>
            </a:r>
          </a:p>
          <a:p>
            <a:pPr lvl="3"/>
            <a:r>
              <a:rPr lang="en-US" dirty="0"/>
              <a:t>Fourth level</a:t>
            </a:r>
          </a:p>
          <a:p>
            <a:pPr lvl="4"/>
            <a:r>
              <a:rPr lang="en-US" dirty="0"/>
              <a:t>Fifth level</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11200" y="228601"/>
            <a:ext cx="2133600" cy="484909"/>
          </a:xfrm>
          <a:prstGeom prst="rect">
            <a:avLst/>
          </a:prstGeom>
        </p:spPr>
      </p:pic>
    </p:spTree>
    <p:extLst>
      <p:ext uri="{BB962C8B-B14F-4D97-AF65-F5344CB8AC3E}">
        <p14:creationId xmlns:p14="http://schemas.microsoft.com/office/powerpoint/2010/main" val="480756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4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rgbClr val="FF5A33"/>
              </a:buClr>
              <a:buSzPts val="2800"/>
              <a:buFont typeface="Quattrocento Sans"/>
              <a:buNone/>
              <a:defRPr sz="2800" b="1" cap="small">
                <a:solidFill>
                  <a:srgbClr val="FF5A33"/>
                </a:solidFill>
                <a:latin typeface="Times New Roman"/>
                <a:ea typeface="Times New Roman"/>
                <a:cs typeface="Times New Roman"/>
                <a:sym typeface="Times New Roman"/>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46"/>
          <p:cNvSpPr txBox="1">
            <a:spLocks noGrp="1"/>
          </p:cNvSpPr>
          <p:nvPr>
            <p:ph type="body" idx="1"/>
          </p:nvPr>
        </p:nvSpPr>
        <p:spPr>
          <a:xfrm>
            <a:off x="609600" y="1066799"/>
            <a:ext cx="10972800" cy="5412377"/>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rgbClr val="FF5A33"/>
              </a:buClr>
              <a:buSzPts val="2800"/>
              <a:buFont typeface="Noto Sans Symbols"/>
              <a:buChar char="❑"/>
              <a:defRPr sz="2800">
                <a:latin typeface="Times New Roman"/>
                <a:ea typeface="Times New Roman"/>
                <a:cs typeface="Times New Roman"/>
                <a:sym typeface="Times New Roman"/>
              </a:defRPr>
            </a:lvl1pPr>
            <a:lvl2pPr marL="914400" lvl="1" indent="-381000" algn="l">
              <a:lnSpc>
                <a:spcPct val="100000"/>
              </a:lnSpc>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marL="1371600" lvl="2" indent="-355600" algn="l">
              <a:lnSpc>
                <a:spcPct val="100000"/>
              </a:lnSpc>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marL="1828800" lvl="3" indent="-3429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marL="2286000" lvl="4" indent="-3429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pic>
        <p:nvPicPr>
          <p:cNvPr id="25" name="Google Shape;25;p46"/>
          <p:cNvPicPr preferRelativeResize="0"/>
          <p:nvPr/>
        </p:nvPicPr>
        <p:blipFill rotWithShape="1">
          <a:blip r:embed="rId2">
            <a:alphaModFix/>
          </a:blip>
          <a:srcRect/>
          <a:stretch/>
        </p:blipFill>
        <p:spPr>
          <a:xfrm>
            <a:off x="609600" y="156573"/>
            <a:ext cx="1625602" cy="713824"/>
          </a:xfrm>
          <a:prstGeom prst="rect">
            <a:avLst/>
          </a:prstGeom>
          <a:noFill/>
          <a:ln>
            <a:noFill/>
          </a:ln>
        </p:spPr>
      </p:pic>
      <p:cxnSp>
        <p:nvCxnSpPr>
          <p:cNvPr id="26" name="Google Shape;26;p46"/>
          <p:cNvCxnSpPr/>
          <p:nvPr/>
        </p:nvCxnSpPr>
        <p:spPr>
          <a:xfrm>
            <a:off x="609600" y="838200"/>
            <a:ext cx="10972800" cy="0"/>
          </a:xfrm>
          <a:prstGeom prst="straightConnector1">
            <a:avLst/>
          </a:prstGeom>
          <a:noFill/>
          <a:ln w="38100" cap="flat" cmpd="sng">
            <a:solidFill>
              <a:srgbClr val="FF9900"/>
            </a:solidFill>
            <a:prstDash val="solid"/>
            <a:round/>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47"/>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47"/>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47"/>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48"/>
          <p:cNvSpPr txBox="1">
            <a:spLocks noGrp="1"/>
          </p:cNvSpPr>
          <p:nvPr>
            <p:ph type="title"/>
          </p:nvPr>
        </p:nvSpPr>
        <p:spPr>
          <a:xfrm>
            <a:off x="963084" y="4406901"/>
            <a:ext cx="103632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48"/>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4" name="Google Shape;34;p48"/>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48"/>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48"/>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49"/>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49"/>
          <p:cNvSpPr txBox="1">
            <a:spLocks noGrp="1"/>
          </p:cNvSpPr>
          <p:nvPr>
            <p:ph type="body" idx="1"/>
          </p:nvPr>
        </p:nvSpPr>
        <p:spPr>
          <a:xfrm>
            <a:off x="609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0" name="Google Shape;40;p49"/>
          <p:cNvSpPr txBox="1">
            <a:spLocks noGrp="1"/>
          </p:cNvSpPr>
          <p:nvPr>
            <p:ph type="body" idx="2"/>
          </p:nvPr>
        </p:nvSpPr>
        <p:spPr>
          <a:xfrm>
            <a:off x="6197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1" name="Google Shape;41;p49"/>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49"/>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49"/>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50"/>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50"/>
          <p:cNvSpPr txBox="1">
            <a:spLocks noGrp="1"/>
          </p:cNvSpPr>
          <p:nvPr>
            <p:ph type="body" idx="1"/>
          </p:nvPr>
        </p:nvSpPr>
        <p:spPr>
          <a:xfrm>
            <a:off x="609600" y="1535113"/>
            <a:ext cx="5386917"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7" name="Google Shape;47;p50"/>
          <p:cNvSpPr txBox="1">
            <a:spLocks noGrp="1"/>
          </p:cNvSpPr>
          <p:nvPr>
            <p:ph type="body" idx="2"/>
          </p:nvPr>
        </p:nvSpPr>
        <p:spPr>
          <a:xfrm>
            <a:off x="609600" y="2174875"/>
            <a:ext cx="5386917"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8" name="Google Shape;48;p50"/>
          <p:cNvSpPr txBox="1">
            <a:spLocks noGrp="1"/>
          </p:cNvSpPr>
          <p:nvPr>
            <p:ph type="body" idx="3"/>
          </p:nvPr>
        </p:nvSpPr>
        <p:spPr>
          <a:xfrm>
            <a:off x="6193368" y="1535113"/>
            <a:ext cx="5389033"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9" name="Google Shape;49;p50"/>
          <p:cNvSpPr txBox="1">
            <a:spLocks noGrp="1"/>
          </p:cNvSpPr>
          <p:nvPr>
            <p:ph type="body" idx="4"/>
          </p:nvPr>
        </p:nvSpPr>
        <p:spPr>
          <a:xfrm>
            <a:off x="6193368" y="2174875"/>
            <a:ext cx="5389033"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50" name="Google Shape;50;p50"/>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50"/>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50"/>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53"/>
        <p:cNvGrpSpPr/>
        <p:nvPr/>
      </p:nvGrpSpPr>
      <p:grpSpPr>
        <a:xfrm>
          <a:off x="0" y="0"/>
          <a:ext cx="0" cy="0"/>
          <a:chOff x="0" y="0"/>
          <a:chExt cx="0" cy="0"/>
        </a:xfrm>
      </p:grpSpPr>
      <p:sp>
        <p:nvSpPr>
          <p:cNvPr id="54" name="Google Shape;54;p51"/>
          <p:cNvSpPr/>
          <p:nvPr/>
        </p:nvSpPr>
        <p:spPr>
          <a:xfrm>
            <a:off x="2032000" y="2551018"/>
            <a:ext cx="8534400" cy="326475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Calibri"/>
              <a:ea typeface="Calibri"/>
              <a:cs typeface="Calibri"/>
              <a:sym typeface="Calibri"/>
            </a:endParaRPr>
          </a:p>
        </p:txBody>
      </p:sp>
      <p:pic>
        <p:nvPicPr>
          <p:cNvPr id="55" name="Google Shape;55;p51" descr="http://uconndigitalarts.com/wp-content/uploads/2013/04/original.jpg"/>
          <p:cNvPicPr preferRelativeResize="0"/>
          <p:nvPr/>
        </p:nvPicPr>
        <p:blipFill rotWithShape="1">
          <a:blip r:embed="rId2">
            <a:alphaModFix/>
          </a:blip>
          <a:srcRect t="43978" b="41310"/>
          <a:stretch/>
        </p:blipFill>
        <p:spPr>
          <a:xfrm flipH="1">
            <a:off x="3732707" y="2575401"/>
            <a:ext cx="4568091" cy="283858"/>
          </a:xfrm>
          <a:prstGeom prst="rect">
            <a:avLst/>
          </a:prstGeom>
          <a:noFill/>
          <a:ln>
            <a:noFill/>
          </a:ln>
        </p:spPr>
      </p:pic>
      <p:pic>
        <p:nvPicPr>
          <p:cNvPr id="56" name="Google Shape;56;p51" descr="C:\Users\powerpoint.vn\Downloads\1e2cd4b177168ad16ce2e7c504bba4d2.x400.jpeg"/>
          <p:cNvPicPr preferRelativeResize="0"/>
          <p:nvPr/>
        </p:nvPicPr>
        <p:blipFill rotWithShape="1">
          <a:blip r:embed="rId3">
            <a:alphaModFix/>
          </a:blip>
          <a:srcRect b="55710"/>
          <a:stretch/>
        </p:blipFill>
        <p:spPr>
          <a:xfrm>
            <a:off x="2568620" y="609600"/>
            <a:ext cx="7257961" cy="2828060"/>
          </a:xfrm>
          <a:prstGeom prst="rect">
            <a:avLst/>
          </a:prstGeom>
          <a:noFill/>
          <a:ln>
            <a:noFill/>
          </a:ln>
        </p:spPr>
      </p:pic>
      <p:sp>
        <p:nvSpPr>
          <p:cNvPr id="57" name="Google Shape;57;p51"/>
          <p:cNvSpPr txBox="1"/>
          <p:nvPr/>
        </p:nvSpPr>
        <p:spPr>
          <a:xfrm>
            <a:off x="4103893" y="3124200"/>
            <a:ext cx="4735308" cy="21390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7200"/>
              <a:buFont typeface="Calibri"/>
              <a:buNone/>
            </a:pPr>
            <a:r>
              <a:rPr lang="en-US" sz="7200" b="1" i="0" u="none" strike="noStrike" cap="none">
                <a:solidFill>
                  <a:schemeClr val="lt1"/>
                </a:solidFill>
                <a:latin typeface="Calibri"/>
                <a:ea typeface="Calibri"/>
                <a:cs typeface="Calibri"/>
                <a:sym typeface="Calibri"/>
              </a:rPr>
              <a:t>DEM</a:t>
            </a:r>
            <a:r>
              <a:rPr lang="en-US" sz="11500" b="1" i="0" u="none" strike="noStrike" cap="none">
                <a:solidFill>
                  <a:schemeClr val="lt1"/>
                </a:solidFill>
                <a:latin typeface="Calibri"/>
                <a:ea typeface="Calibri"/>
                <a:cs typeface="Calibri"/>
                <a:sym typeface="Calibri"/>
              </a:rPr>
              <a:t>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58" name="Google Shape;58;p51" descr="http://www.designofsignage.com/application/symbol/hands/image/600x600/hand-press-button-4.jpg"/>
          <p:cNvPicPr preferRelativeResize="0"/>
          <p:nvPr/>
        </p:nvPicPr>
        <p:blipFill rotWithShape="1">
          <a:blip r:embed="rId4">
            <a:alphaModFix/>
          </a:blip>
          <a:srcRect/>
          <a:stretch/>
        </p:blipFill>
        <p:spPr>
          <a:xfrm>
            <a:off x="6016752" y="3568725"/>
            <a:ext cx="3488947" cy="261671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9"/>
        <p:cNvGrpSpPr/>
        <p:nvPr/>
      </p:nvGrpSpPr>
      <p:grpSpPr>
        <a:xfrm>
          <a:off x="0" y="0"/>
          <a:ext cx="0" cy="0"/>
          <a:chOff x="0" y="0"/>
          <a:chExt cx="0" cy="0"/>
        </a:xfrm>
      </p:grpSpPr>
      <p:sp>
        <p:nvSpPr>
          <p:cNvPr id="60" name="Google Shape;60;p52"/>
          <p:cNvSpPr txBox="1">
            <a:spLocks noGrp="1"/>
          </p:cNvSpPr>
          <p:nvPr>
            <p:ph type="title"/>
          </p:nvPr>
        </p:nvSpPr>
        <p:spPr>
          <a:xfrm>
            <a:off x="609601" y="273050"/>
            <a:ext cx="4011084"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52"/>
          <p:cNvSpPr txBox="1">
            <a:spLocks noGrp="1"/>
          </p:cNvSpPr>
          <p:nvPr>
            <p:ph type="body" idx="1"/>
          </p:nvPr>
        </p:nvSpPr>
        <p:spPr>
          <a:xfrm>
            <a:off x="4766733" y="273051"/>
            <a:ext cx="6815667"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62" name="Google Shape;62;p52"/>
          <p:cNvSpPr txBox="1">
            <a:spLocks noGrp="1"/>
          </p:cNvSpPr>
          <p:nvPr>
            <p:ph type="body" idx="2"/>
          </p:nvPr>
        </p:nvSpPr>
        <p:spPr>
          <a:xfrm>
            <a:off x="609601" y="1435101"/>
            <a:ext cx="4011084"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3" name="Google Shape;63;p52"/>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52"/>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52"/>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53"/>
          <p:cNvSpPr txBox="1">
            <a:spLocks noGrp="1"/>
          </p:cNvSpPr>
          <p:nvPr>
            <p:ph type="title"/>
          </p:nvPr>
        </p:nvSpPr>
        <p:spPr>
          <a:xfrm>
            <a:off x="2389717" y="4800600"/>
            <a:ext cx="73152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53"/>
          <p:cNvSpPr>
            <a:spLocks noGrp="1"/>
          </p:cNvSpPr>
          <p:nvPr>
            <p:ph type="pic" idx="2"/>
          </p:nvPr>
        </p:nvSpPr>
        <p:spPr>
          <a:xfrm>
            <a:off x="2389717" y="612775"/>
            <a:ext cx="7315200" cy="4114800"/>
          </a:xfrm>
          <a:prstGeom prst="rect">
            <a:avLst/>
          </a:prstGeom>
          <a:noFill/>
          <a:ln>
            <a:noFill/>
          </a:ln>
        </p:spPr>
      </p:sp>
      <p:sp>
        <p:nvSpPr>
          <p:cNvPr id="69" name="Google Shape;69;p53"/>
          <p:cNvSpPr txBox="1">
            <a:spLocks noGrp="1"/>
          </p:cNvSpPr>
          <p:nvPr>
            <p:ph type="body" idx="1"/>
          </p:nvPr>
        </p:nvSpPr>
        <p:spPr>
          <a:xfrm>
            <a:off x="2389717" y="5367338"/>
            <a:ext cx="73152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70" name="Google Shape;70;p53"/>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53"/>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53"/>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4"/>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44"/>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44"/>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44"/>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44"/>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
          <p:cNvSpPr txBox="1">
            <a:spLocks noGrp="1"/>
          </p:cNvSpPr>
          <p:nvPr>
            <p:ph type="subTitle" idx="1"/>
          </p:nvPr>
        </p:nvSpPr>
        <p:spPr>
          <a:xfrm>
            <a:off x="5486400" y="4953000"/>
            <a:ext cx="6317673" cy="990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FF5A33"/>
              </a:buClr>
              <a:buSzPts val="2200"/>
              <a:buNone/>
            </a:pPr>
            <a:r>
              <a:rPr lang="en-US"/>
              <a:t>thread – thread pool – volley – retrofit</a:t>
            </a:r>
            <a:endParaRPr/>
          </a:p>
        </p:txBody>
      </p:sp>
      <p:sp>
        <p:nvSpPr>
          <p:cNvPr id="105" name="Google Shape;105;p1"/>
          <p:cNvSpPr txBox="1">
            <a:spLocks noGrp="1"/>
          </p:cNvSpPr>
          <p:nvPr>
            <p:ph type="title"/>
          </p:nvPr>
        </p:nvSpPr>
        <p:spPr>
          <a:xfrm>
            <a:off x="5506720" y="4284596"/>
            <a:ext cx="7112000" cy="70498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FF5A33"/>
              </a:buClr>
              <a:buSzPts val="3400"/>
              <a:buFont typeface="Calibri"/>
              <a:buNone/>
            </a:pPr>
            <a:r>
              <a:rPr lang="en-US" sz="2900"/>
              <a:t>LẬP TRÌNH ANDROID VỚI RESTAPI</a:t>
            </a:r>
            <a:endParaRPr sz="2900"/>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Giới thiệu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b="1" i="0">
                <a:solidFill>
                  <a:srgbClr val="202124"/>
                </a:solidFill>
                <a:effectLst/>
                <a:latin typeface="Tahoma" panose="020B0604030504040204" pitchFamily="34" charset="0"/>
                <a:ea typeface="Tahoma" panose="020B0604030504040204" pitchFamily="34" charset="0"/>
                <a:cs typeface="Tahoma" panose="020B0604030504040204" pitchFamily="34" charset="0"/>
              </a:rPr>
              <a:t>Retrofit</a:t>
            </a:r>
            <a:r>
              <a:rPr lang="en-US" sz="2200" b="0" i="0">
                <a:solidFill>
                  <a:srgbClr val="202124"/>
                </a:solidFill>
                <a:effectLst/>
                <a:latin typeface="Tahoma" panose="020B0604030504040204" pitchFamily="34" charset="0"/>
                <a:ea typeface="Tahoma" panose="020B0604030504040204" pitchFamily="34" charset="0"/>
                <a:cs typeface="Tahoma" panose="020B0604030504040204" pitchFamily="34" charset="0"/>
              </a:rPr>
              <a:t> </a:t>
            </a:r>
            <a:r>
              <a:rPr lang="en-US" sz="2200" b="0" i="0">
                <a:solidFill>
                  <a:srgbClr val="040C28"/>
                </a:solidFill>
                <a:effectLst/>
                <a:latin typeface="Tahoma" panose="020B0604030504040204" pitchFamily="34" charset="0"/>
                <a:ea typeface="Tahoma" panose="020B0604030504040204" pitchFamily="34" charset="0"/>
                <a:cs typeface="Tahoma" panose="020B0604030504040204" pitchFamily="34" charset="0"/>
              </a:rPr>
              <a:t>là một HTTP client type-safe cho Android và Java</a:t>
            </a:r>
            <a:r>
              <a:rPr lang="en-US" sz="2200" b="0" i="0">
                <a:solidFill>
                  <a:srgbClr val="202124"/>
                </a:solidFill>
                <a:effectLst/>
                <a:latin typeface="Tahoma" panose="020B0604030504040204" pitchFamily="34" charset="0"/>
                <a:ea typeface="Tahoma" panose="020B0604030504040204" pitchFamily="34" charset="0"/>
                <a:cs typeface="Tahoma" panose="020B0604030504040204" pitchFamily="34" charset="0"/>
              </a:rPr>
              <a:t>. Retrofit giúp dễ dàng kết nối đến một dịch vụ REST trên web bằng cách chyển đổi API thành Java Interface. Retrofit rất mạnh mẽ giúp bạn dễ dàng xử lý dữ liệu JSON hoặc XML sau đó phân tích cú pháp thành Plain Old Java Objects (POJOs)</a:t>
            </a:r>
            <a:endParaRPr lang="en-US" sz="2200">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4" name="Picture 3" descr="A diagram of a computer&#10;&#10;Description automatically generated">
            <a:extLst>
              <a:ext uri="{FF2B5EF4-FFF2-40B4-BE49-F238E27FC236}">
                <a16:creationId xmlns:a16="http://schemas.microsoft.com/office/drawing/2014/main" id="{06FA1A9E-441D-C2F1-3E32-557EDDDDEF75}"/>
              </a:ext>
            </a:extLst>
          </p:cNvPr>
          <p:cNvPicPr>
            <a:picLocks noChangeAspect="1"/>
          </p:cNvPicPr>
          <p:nvPr/>
        </p:nvPicPr>
        <p:blipFill>
          <a:blip r:embed="rId3"/>
          <a:stretch>
            <a:fillRect/>
          </a:stretch>
        </p:blipFill>
        <p:spPr>
          <a:xfrm>
            <a:off x="5100320" y="3429000"/>
            <a:ext cx="6278880" cy="300454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04832606"/>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So sánh volley và retrofit</a:t>
            </a:r>
            <a:endParaRPr/>
          </a:p>
        </p:txBody>
      </p:sp>
      <p:graphicFrame>
        <p:nvGraphicFramePr>
          <p:cNvPr id="3" name="Table 4">
            <a:extLst>
              <a:ext uri="{FF2B5EF4-FFF2-40B4-BE49-F238E27FC236}">
                <a16:creationId xmlns:a16="http://schemas.microsoft.com/office/drawing/2014/main" id="{9E80E9B2-EBD2-45C2-CDDC-EE8AD23530F9}"/>
              </a:ext>
            </a:extLst>
          </p:cNvPr>
          <p:cNvGraphicFramePr>
            <a:graphicFrameLocks noGrp="1"/>
          </p:cNvGraphicFramePr>
          <p:nvPr>
            <p:extLst>
              <p:ext uri="{D42A27DB-BD31-4B8C-83A1-F6EECF244321}">
                <p14:modId xmlns:p14="http://schemas.microsoft.com/office/powerpoint/2010/main" val="3954925297"/>
              </p:ext>
            </p:extLst>
          </p:nvPr>
        </p:nvGraphicFramePr>
        <p:xfrm>
          <a:off x="579120" y="1148080"/>
          <a:ext cx="11003280" cy="5232400"/>
        </p:xfrm>
        <a:graphic>
          <a:graphicData uri="http://schemas.openxmlformats.org/drawingml/2006/table">
            <a:tbl>
              <a:tblPr firstRow="1" bandRow="1">
                <a:tableStyleId>{93296810-A885-4BE3-A3E7-6D5BEEA58F35}</a:tableStyleId>
              </a:tblPr>
              <a:tblGrid>
                <a:gridCol w="2682240">
                  <a:extLst>
                    <a:ext uri="{9D8B030D-6E8A-4147-A177-3AD203B41FA5}">
                      <a16:colId xmlns:a16="http://schemas.microsoft.com/office/drawing/2014/main" val="1283210938"/>
                    </a:ext>
                  </a:extLst>
                </a:gridCol>
                <a:gridCol w="4165600">
                  <a:extLst>
                    <a:ext uri="{9D8B030D-6E8A-4147-A177-3AD203B41FA5}">
                      <a16:colId xmlns:a16="http://schemas.microsoft.com/office/drawing/2014/main" val="626689478"/>
                    </a:ext>
                  </a:extLst>
                </a:gridCol>
                <a:gridCol w="4155440">
                  <a:extLst>
                    <a:ext uri="{9D8B030D-6E8A-4147-A177-3AD203B41FA5}">
                      <a16:colId xmlns:a16="http://schemas.microsoft.com/office/drawing/2014/main" val="827161708"/>
                    </a:ext>
                  </a:extLst>
                </a:gridCol>
              </a:tblGrid>
              <a:tr h="650240">
                <a:tc>
                  <a:txBody>
                    <a:bodyPr/>
                    <a:lstStyle/>
                    <a:p>
                      <a:pPr algn="ctr"/>
                      <a:r>
                        <a:rPr lang="en-US" sz="2200"/>
                        <a:t>Nội dung</a:t>
                      </a:r>
                      <a:endParaRPr lang="en-US" sz="220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2200"/>
                        <a:t>Volley</a:t>
                      </a:r>
                      <a:endParaRPr lang="en-US" sz="220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sz="2200"/>
                        <a:t>Retrofit</a:t>
                      </a:r>
                      <a:endParaRPr lang="en-US" sz="2200">
                        <a:latin typeface="Tahoma" panose="020B0604030504040204" pitchFamily="34" charset="0"/>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349305043"/>
                  </a:ext>
                </a:extLst>
              </a:tr>
              <a:tr h="2164080">
                <a:tc>
                  <a:txBody>
                    <a:bodyPr/>
                    <a:lstStyle/>
                    <a:p>
                      <a:pPr algn="l"/>
                      <a:r>
                        <a:rPr lang="en-US" sz="2200"/>
                        <a:t>Điểm mạnh</a:t>
                      </a:r>
                      <a:endParaRPr lang="en-US" sz="220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marL="285750" indent="-285750" algn="l">
                        <a:buFontTx/>
                        <a:buChar char="-"/>
                      </a:pPr>
                      <a:r>
                        <a:rPr lang="en-US" sz="2200"/>
                        <a:t>Cung cấp tính năng cache tự động, xử lý đa luồng linh hoạt</a:t>
                      </a:r>
                      <a:endParaRPr lang="en-US" sz="220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285750" indent="-285750" algn="l">
                        <a:buFontTx/>
                        <a:buChar char="-"/>
                      </a:pPr>
                      <a:r>
                        <a:rPr lang="en-US" sz="2200"/>
                        <a:t>Cho phép tuỳ chỉnh dễ dàng</a:t>
                      </a:r>
                    </a:p>
                    <a:p>
                      <a:pPr marL="285750" indent="-285750" algn="l">
                        <a:buFontTx/>
                        <a:buChar char="-"/>
                      </a:pPr>
                      <a:r>
                        <a:rPr lang="en-US" sz="2200"/>
                        <a:t>Hiệu suất tốt</a:t>
                      </a:r>
                    </a:p>
                    <a:p>
                      <a:pPr marL="285750" indent="-285750" algn="l">
                        <a:buFontTx/>
                        <a:buChar char="-"/>
                      </a:pPr>
                      <a:r>
                        <a:rPr lang="en-US" sz="2200"/>
                        <a:t>Dễ dàng tìm hiểu</a:t>
                      </a:r>
                      <a:endParaRPr lang="en-US" sz="220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639591756"/>
                  </a:ext>
                </a:extLst>
              </a:tr>
              <a:tr h="2418080">
                <a:tc>
                  <a:txBody>
                    <a:bodyPr/>
                    <a:lstStyle/>
                    <a:p>
                      <a:r>
                        <a:rPr lang="en-US" sz="2200"/>
                        <a:t>Điểm yếu</a:t>
                      </a:r>
                      <a:endParaRPr lang="en-US" sz="220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marL="285750" indent="-285750" algn="l">
                        <a:buFontTx/>
                        <a:buChar char="-"/>
                      </a:pPr>
                      <a:r>
                        <a:rPr lang="en-US" sz="2200"/>
                        <a:t>Khó tuỳ chỉnh</a:t>
                      </a:r>
                    </a:p>
                    <a:p>
                      <a:pPr marL="285750" indent="-285750" algn="l">
                        <a:buFontTx/>
                        <a:buChar char="-"/>
                      </a:pPr>
                      <a:r>
                        <a:rPr lang="en-US" sz="2200"/>
                        <a:t>Hiệu suất trung bình</a:t>
                      </a:r>
                    </a:p>
                    <a:p>
                      <a:pPr marL="285750" indent="-285750" algn="l">
                        <a:buFontTx/>
                        <a:buChar char="-"/>
                      </a:pPr>
                      <a:r>
                        <a:rPr lang="en-US" sz="2200"/>
                        <a:t>Ít tài liệu hướng dẫn</a:t>
                      </a:r>
                      <a:endParaRPr lang="en-US" sz="220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algn="l"/>
                      <a:r>
                        <a:rPr lang="en-US" sz="2200"/>
                        <a:t>- Không cung cấp cache tự động</a:t>
                      </a:r>
                      <a:endParaRPr lang="en-US" sz="220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78079094"/>
                  </a:ext>
                </a:extLst>
              </a:tr>
            </a:tbl>
          </a:graphicData>
        </a:graphic>
      </p:graphicFrame>
    </p:spTree>
    <p:extLst>
      <p:ext uri="{BB962C8B-B14F-4D97-AF65-F5344CB8AC3E}">
        <p14:creationId xmlns:p14="http://schemas.microsoft.com/office/powerpoint/2010/main" val="711935239"/>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So sánh hiệu suất volley và retrofit</a:t>
            </a:r>
            <a:endParaRPr/>
          </a:p>
        </p:txBody>
      </p:sp>
      <p:pic>
        <p:nvPicPr>
          <p:cNvPr id="4" name="Picture 3" descr="A table with numbers and a few words&#10;&#10;Description automatically generated with medium confidence">
            <a:extLst>
              <a:ext uri="{FF2B5EF4-FFF2-40B4-BE49-F238E27FC236}">
                <a16:creationId xmlns:a16="http://schemas.microsoft.com/office/drawing/2014/main" id="{09527645-0E15-EE7C-1C35-B8607678BEDC}"/>
              </a:ext>
            </a:extLst>
          </p:cNvPr>
          <p:cNvPicPr>
            <a:picLocks noChangeAspect="1"/>
          </p:cNvPicPr>
          <p:nvPr/>
        </p:nvPicPr>
        <p:blipFill>
          <a:blip r:embed="rId3"/>
          <a:stretch>
            <a:fillRect/>
          </a:stretch>
        </p:blipFill>
        <p:spPr>
          <a:xfrm>
            <a:off x="680720" y="1575073"/>
            <a:ext cx="10647680" cy="4520609"/>
          </a:xfrm>
          <a:prstGeom prst="rect">
            <a:avLst/>
          </a:prstGeom>
        </p:spPr>
      </p:pic>
      <p:sp>
        <p:nvSpPr>
          <p:cNvPr id="5" name="TextBox 4">
            <a:extLst>
              <a:ext uri="{FF2B5EF4-FFF2-40B4-BE49-F238E27FC236}">
                <a16:creationId xmlns:a16="http://schemas.microsoft.com/office/drawing/2014/main" id="{F2B7A318-BAE2-3257-A5D2-DDAB9ACE7C03}"/>
              </a:ext>
            </a:extLst>
          </p:cNvPr>
          <p:cNvSpPr txBox="1"/>
          <p:nvPr/>
        </p:nvSpPr>
        <p:spPr>
          <a:xfrm>
            <a:off x="802640" y="1104736"/>
            <a:ext cx="4394152" cy="430887"/>
          </a:xfrm>
          <a:prstGeom prst="rect">
            <a:avLst/>
          </a:prstGeom>
          <a:noFill/>
        </p:spPr>
        <p:txBody>
          <a:bodyPr wrap="none" rtlCol="0">
            <a:spAutoFit/>
          </a:bodyPr>
          <a:lstStyle/>
          <a:p>
            <a:pPr marL="342900" indent="-342900">
              <a:buClr>
                <a:srgbClr val="FF5A33"/>
              </a:buClr>
              <a:buFont typeface="Wingdings" panose="05000000000000000000" pitchFamily="2" charset="2"/>
              <a:buChar char="q"/>
            </a:pPr>
            <a:r>
              <a:rPr lang="en-US" sz="2200">
                <a:latin typeface="Tahoma" panose="020B0604030504040204" pitchFamily="34" charset="0"/>
                <a:ea typeface="Tahoma" panose="020B0604030504040204" pitchFamily="34" charset="0"/>
                <a:cs typeface="Tahoma" panose="020B0604030504040204" pitchFamily="34" charset="0"/>
              </a:rPr>
              <a:t>Hiệu suất vượt trội của Retrofit</a:t>
            </a:r>
          </a:p>
        </p:txBody>
      </p:sp>
    </p:spTree>
    <p:extLst>
      <p:ext uri="{BB962C8B-B14F-4D97-AF65-F5344CB8AC3E}">
        <p14:creationId xmlns:p14="http://schemas.microsoft.com/office/powerpoint/2010/main" val="1687264572"/>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Mở file api.js viết api lấy danh sách </a:t>
            </a:r>
            <a:r>
              <a:rPr lang="en-US" sz="2200" b="1">
                <a:latin typeface="Tahoma" panose="020B0604030504040204" pitchFamily="34" charset="0"/>
                <a:ea typeface="Tahoma" panose="020B0604030504040204" pitchFamily="34" charset="0"/>
                <a:cs typeface="Tahoma" panose="020B0604030504040204" pitchFamily="34" charset="0"/>
                <a:sym typeface="Tahoma"/>
              </a:rPr>
              <a:t>distributor</a:t>
            </a:r>
          </a:p>
        </p:txBody>
      </p:sp>
      <p:pic>
        <p:nvPicPr>
          <p:cNvPr id="4" name="Picture 3">
            <a:extLst>
              <a:ext uri="{FF2B5EF4-FFF2-40B4-BE49-F238E27FC236}">
                <a16:creationId xmlns:a16="http://schemas.microsoft.com/office/drawing/2014/main" id="{813646F8-F949-7B67-1CA4-D43400406DC2}"/>
              </a:ext>
            </a:extLst>
          </p:cNvPr>
          <p:cNvPicPr>
            <a:picLocks noChangeAspect="1"/>
          </p:cNvPicPr>
          <p:nvPr/>
        </p:nvPicPr>
        <p:blipFill>
          <a:blip r:embed="rId3"/>
          <a:stretch>
            <a:fillRect/>
          </a:stretch>
        </p:blipFill>
        <p:spPr>
          <a:xfrm>
            <a:off x="2925805" y="1871782"/>
            <a:ext cx="6340389" cy="4557155"/>
          </a:xfrm>
          <a:prstGeom prst="rect">
            <a:avLst/>
          </a:prstGeom>
        </p:spPr>
      </p:pic>
    </p:spTree>
    <p:extLst>
      <p:ext uri="{BB962C8B-B14F-4D97-AF65-F5344CB8AC3E}">
        <p14:creationId xmlns:p14="http://schemas.microsoft.com/office/powerpoint/2010/main" val="3881339214"/>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Tiếp theo tạo project trong </a:t>
            </a:r>
            <a:r>
              <a:rPr lang="en-US" sz="2200" b="1">
                <a:latin typeface="Tahoma" panose="020B0604030504040204" pitchFamily="34" charset="0"/>
                <a:ea typeface="Tahoma" panose="020B0604030504040204" pitchFamily="34" charset="0"/>
                <a:cs typeface="Tahoma" panose="020B0604030504040204" pitchFamily="34" charset="0"/>
                <a:sym typeface="Tahoma"/>
              </a:rPr>
              <a:t>Android Studio</a:t>
            </a:r>
            <a:r>
              <a:rPr lang="en-US" sz="2200">
                <a:latin typeface="Tahoma" panose="020B0604030504040204" pitchFamily="34" charset="0"/>
                <a:ea typeface="Tahoma" panose="020B0604030504040204" pitchFamily="34" charset="0"/>
                <a:cs typeface="Tahoma" panose="020B0604030504040204" pitchFamily="34" charset="0"/>
                <a:sym typeface="Tahoma"/>
              </a:rPr>
              <a:t>, tạo folder </a:t>
            </a:r>
            <a:r>
              <a:rPr lang="en-US" sz="2200" b="1">
                <a:latin typeface="Tahoma" panose="020B0604030504040204" pitchFamily="34" charset="0"/>
                <a:ea typeface="Tahoma" panose="020B0604030504040204" pitchFamily="34" charset="0"/>
                <a:cs typeface="Tahoma" panose="020B0604030504040204" pitchFamily="34" charset="0"/>
                <a:sym typeface="Tahoma"/>
              </a:rPr>
              <a:t>model</a:t>
            </a:r>
            <a:r>
              <a:rPr lang="en-US" sz="2200">
                <a:latin typeface="Tahoma" panose="020B0604030504040204" pitchFamily="34" charset="0"/>
                <a:ea typeface="Tahoma" panose="020B0604030504040204" pitchFamily="34" charset="0"/>
                <a:cs typeface="Tahoma" panose="020B0604030504040204" pitchFamily="34" charset="0"/>
                <a:sym typeface="Tahoma"/>
              </a:rPr>
              <a:t>, trong folder này tạo file </a:t>
            </a:r>
            <a:r>
              <a:rPr lang="en-US" sz="2200" b="1">
                <a:latin typeface="Tahoma" panose="020B0604030504040204" pitchFamily="34" charset="0"/>
                <a:ea typeface="Tahoma" panose="020B0604030504040204" pitchFamily="34" charset="0"/>
                <a:cs typeface="Tahoma" panose="020B0604030504040204" pitchFamily="34" charset="0"/>
                <a:sym typeface="Tahoma"/>
              </a:rPr>
              <a:t>Response </a:t>
            </a:r>
            <a:r>
              <a:rPr lang="en-US" sz="2200">
                <a:latin typeface="Tahoma" panose="020B0604030504040204" pitchFamily="34" charset="0"/>
                <a:ea typeface="Tahoma" panose="020B0604030504040204" pitchFamily="34" charset="0"/>
                <a:cs typeface="Tahoma" panose="020B0604030504040204" pitchFamily="34" charset="0"/>
                <a:sym typeface="Tahoma"/>
              </a:rPr>
              <a:t>và</a:t>
            </a:r>
            <a:r>
              <a:rPr lang="en-US" sz="2200" b="1">
                <a:latin typeface="Tahoma" panose="020B0604030504040204" pitchFamily="34" charset="0"/>
                <a:ea typeface="Tahoma" panose="020B0604030504040204" pitchFamily="34" charset="0"/>
                <a:cs typeface="Tahoma" panose="020B0604030504040204" pitchFamily="34" charset="0"/>
                <a:sym typeface="Tahoma"/>
              </a:rPr>
              <a:t> Distributor</a:t>
            </a:r>
          </a:p>
        </p:txBody>
      </p:sp>
      <p:pic>
        <p:nvPicPr>
          <p:cNvPr id="3" name="Picture 2">
            <a:extLst>
              <a:ext uri="{FF2B5EF4-FFF2-40B4-BE49-F238E27FC236}">
                <a16:creationId xmlns:a16="http://schemas.microsoft.com/office/drawing/2014/main" id="{C8DB0E89-6D41-A7B4-4E00-55DCDB18DAE7}"/>
              </a:ext>
            </a:extLst>
          </p:cNvPr>
          <p:cNvPicPr>
            <a:picLocks noChangeAspect="1"/>
          </p:cNvPicPr>
          <p:nvPr/>
        </p:nvPicPr>
        <p:blipFill>
          <a:blip r:embed="rId3"/>
          <a:stretch>
            <a:fillRect/>
          </a:stretch>
        </p:blipFill>
        <p:spPr>
          <a:xfrm>
            <a:off x="4321598" y="2284558"/>
            <a:ext cx="3718882" cy="3955123"/>
          </a:xfrm>
          <a:prstGeom prst="rect">
            <a:avLst/>
          </a:prstGeom>
        </p:spPr>
      </p:pic>
    </p:spTree>
    <p:extLst>
      <p:ext uri="{BB962C8B-B14F-4D97-AF65-F5344CB8AC3E}">
        <p14:creationId xmlns:p14="http://schemas.microsoft.com/office/powerpoint/2010/main" val="1149688897"/>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Nội dung file </a:t>
            </a:r>
            <a:r>
              <a:rPr lang="en-US" sz="2200" b="1">
                <a:latin typeface="Tahoma" panose="020B0604030504040204" pitchFamily="34" charset="0"/>
                <a:ea typeface="Tahoma" panose="020B0604030504040204" pitchFamily="34" charset="0"/>
                <a:cs typeface="Tahoma" panose="020B0604030504040204" pitchFamily="34" charset="0"/>
                <a:sym typeface="Tahoma"/>
              </a:rPr>
              <a:t>Response</a:t>
            </a:r>
            <a:endParaRPr lang="en-US" sz="2200" b="1" i="1">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7" name="Picture 6">
            <a:extLst>
              <a:ext uri="{FF2B5EF4-FFF2-40B4-BE49-F238E27FC236}">
                <a16:creationId xmlns:a16="http://schemas.microsoft.com/office/drawing/2014/main" id="{2BFAEEAE-EA35-5D3C-47E5-FF2A6AC3E115}"/>
              </a:ext>
            </a:extLst>
          </p:cNvPr>
          <p:cNvPicPr>
            <a:picLocks noChangeAspect="1"/>
          </p:cNvPicPr>
          <p:nvPr/>
        </p:nvPicPr>
        <p:blipFill>
          <a:blip r:embed="rId3"/>
          <a:stretch>
            <a:fillRect/>
          </a:stretch>
        </p:blipFill>
        <p:spPr>
          <a:xfrm>
            <a:off x="2839379" y="1843312"/>
            <a:ext cx="6467181" cy="4586758"/>
          </a:xfrm>
          <a:prstGeom prst="rect">
            <a:avLst/>
          </a:prstGeom>
        </p:spPr>
      </p:pic>
    </p:spTree>
    <p:extLst>
      <p:ext uri="{BB962C8B-B14F-4D97-AF65-F5344CB8AC3E}">
        <p14:creationId xmlns:p14="http://schemas.microsoft.com/office/powerpoint/2010/main" val="1655847786"/>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Nội dung file </a:t>
            </a:r>
            <a:r>
              <a:rPr lang="en-US" sz="2200" b="1">
                <a:latin typeface="Tahoma" panose="020B0604030504040204" pitchFamily="34" charset="0"/>
                <a:ea typeface="Tahoma" panose="020B0604030504040204" pitchFamily="34" charset="0"/>
                <a:cs typeface="Tahoma" panose="020B0604030504040204" pitchFamily="34" charset="0"/>
                <a:sym typeface="Tahoma"/>
              </a:rPr>
              <a:t>Response </a:t>
            </a:r>
            <a:r>
              <a:rPr lang="en-US" sz="2200" i="1">
                <a:latin typeface="Tahoma" panose="020B0604030504040204" pitchFamily="34" charset="0"/>
                <a:ea typeface="Tahoma" panose="020B0604030504040204" pitchFamily="34" charset="0"/>
                <a:cs typeface="Tahoma" panose="020B0604030504040204" pitchFamily="34" charset="0"/>
                <a:sym typeface="Tahoma"/>
              </a:rPr>
              <a:t>(tiếp theo)</a:t>
            </a:r>
          </a:p>
        </p:txBody>
      </p:sp>
      <p:pic>
        <p:nvPicPr>
          <p:cNvPr id="3" name="Picture 2">
            <a:extLst>
              <a:ext uri="{FF2B5EF4-FFF2-40B4-BE49-F238E27FC236}">
                <a16:creationId xmlns:a16="http://schemas.microsoft.com/office/drawing/2014/main" id="{3DCC0FB6-4C11-9E83-9B4F-69426956D9E8}"/>
              </a:ext>
            </a:extLst>
          </p:cNvPr>
          <p:cNvPicPr>
            <a:picLocks noChangeAspect="1"/>
          </p:cNvPicPr>
          <p:nvPr/>
        </p:nvPicPr>
        <p:blipFill>
          <a:blip r:embed="rId3"/>
          <a:stretch>
            <a:fillRect/>
          </a:stretch>
        </p:blipFill>
        <p:spPr>
          <a:xfrm>
            <a:off x="2524002" y="1911178"/>
            <a:ext cx="7314074" cy="4509624"/>
          </a:xfrm>
          <a:prstGeom prst="rect">
            <a:avLst/>
          </a:prstGeom>
        </p:spPr>
      </p:pic>
    </p:spTree>
    <p:extLst>
      <p:ext uri="{BB962C8B-B14F-4D97-AF65-F5344CB8AC3E}">
        <p14:creationId xmlns:p14="http://schemas.microsoft.com/office/powerpoint/2010/main" val="13040478"/>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Nội dung file </a:t>
            </a:r>
            <a:r>
              <a:rPr lang="en-US" sz="2200" b="1">
                <a:latin typeface="Tahoma" panose="020B0604030504040204" pitchFamily="34" charset="0"/>
                <a:ea typeface="Tahoma" panose="020B0604030504040204" pitchFamily="34" charset="0"/>
                <a:cs typeface="Tahoma" panose="020B0604030504040204" pitchFamily="34" charset="0"/>
                <a:sym typeface="Tahoma"/>
              </a:rPr>
              <a:t>Distributor</a:t>
            </a:r>
            <a:endParaRPr lang="en-US" sz="2200" b="1" i="1">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3" name="Picture 2">
            <a:extLst>
              <a:ext uri="{FF2B5EF4-FFF2-40B4-BE49-F238E27FC236}">
                <a16:creationId xmlns:a16="http://schemas.microsoft.com/office/drawing/2014/main" id="{7258E599-D4E1-4E8B-FA2E-3168412F5724}"/>
              </a:ext>
            </a:extLst>
          </p:cNvPr>
          <p:cNvPicPr>
            <a:picLocks noChangeAspect="1"/>
          </p:cNvPicPr>
          <p:nvPr/>
        </p:nvPicPr>
        <p:blipFill>
          <a:blip r:embed="rId3"/>
          <a:stretch>
            <a:fillRect/>
          </a:stretch>
        </p:blipFill>
        <p:spPr>
          <a:xfrm>
            <a:off x="2941736" y="1691600"/>
            <a:ext cx="6478605" cy="4991398"/>
          </a:xfrm>
          <a:prstGeom prst="rect">
            <a:avLst/>
          </a:prstGeom>
        </p:spPr>
      </p:pic>
    </p:spTree>
    <p:extLst>
      <p:ext uri="{BB962C8B-B14F-4D97-AF65-F5344CB8AC3E}">
        <p14:creationId xmlns:p14="http://schemas.microsoft.com/office/powerpoint/2010/main" val="677731592"/>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Nội dung file </a:t>
            </a:r>
            <a:r>
              <a:rPr lang="en-US" sz="2200" b="1">
                <a:latin typeface="Tahoma" panose="020B0604030504040204" pitchFamily="34" charset="0"/>
                <a:ea typeface="Tahoma" panose="020B0604030504040204" pitchFamily="34" charset="0"/>
                <a:cs typeface="Tahoma" panose="020B0604030504040204" pitchFamily="34" charset="0"/>
                <a:sym typeface="Tahoma"/>
              </a:rPr>
              <a:t>Distributor </a:t>
            </a:r>
            <a:r>
              <a:rPr lang="en-US" sz="2200" i="1">
                <a:latin typeface="Tahoma" panose="020B0604030504040204" pitchFamily="34" charset="0"/>
                <a:ea typeface="Tahoma" panose="020B0604030504040204" pitchFamily="34" charset="0"/>
                <a:cs typeface="Tahoma" panose="020B0604030504040204" pitchFamily="34" charset="0"/>
                <a:sym typeface="Tahoma"/>
              </a:rPr>
              <a:t>(tiếp theo)</a:t>
            </a:r>
            <a:endParaRPr lang="en-US" sz="2200" b="1" i="1">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4" name="Picture 3">
            <a:extLst>
              <a:ext uri="{FF2B5EF4-FFF2-40B4-BE49-F238E27FC236}">
                <a16:creationId xmlns:a16="http://schemas.microsoft.com/office/drawing/2014/main" id="{D3794302-0CA8-AE45-E482-01F8538CBA2E}"/>
              </a:ext>
            </a:extLst>
          </p:cNvPr>
          <p:cNvPicPr>
            <a:picLocks noChangeAspect="1"/>
          </p:cNvPicPr>
          <p:nvPr/>
        </p:nvPicPr>
        <p:blipFill>
          <a:blip r:embed="rId3"/>
          <a:stretch>
            <a:fillRect/>
          </a:stretch>
        </p:blipFill>
        <p:spPr>
          <a:xfrm>
            <a:off x="2140877" y="1698519"/>
            <a:ext cx="7910245" cy="4884843"/>
          </a:xfrm>
          <a:prstGeom prst="rect">
            <a:avLst/>
          </a:prstGeom>
        </p:spPr>
      </p:pic>
    </p:spTree>
    <p:extLst>
      <p:ext uri="{BB962C8B-B14F-4D97-AF65-F5344CB8AC3E}">
        <p14:creationId xmlns:p14="http://schemas.microsoft.com/office/powerpoint/2010/main" val="1888953525"/>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Tiếp theo tạo folder </a:t>
            </a:r>
            <a:r>
              <a:rPr lang="en-US" sz="2200" b="1">
                <a:latin typeface="Tahoma" panose="020B0604030504040204" pitchFamily="34" charset="0"/>
                <a:ea typeface="Tahoma" panose="020B0604030504040204" pitchFamily="34" charset="0"/>
                <a:cs typeface="Tahoma" panose="020B0604030504040204" pitchFamily="34" charset="0"/>
                <a:sym typeface="Tahoma"/>
              </a:rPr>
              <a:t>services</a:t>
            </a:r>
            <a:r>
              <a:rPr lang="en-US" sz="2200">
                <a:latin typeface="Tahoma" panose="020B0604030504040204" pitchFamily="34" charset="0"/>
                <a:ea typeface="Tahoma" panose="020B0604030504040204" pitchFamily="34" charset="0"/>
                <a:cs typeface="Tahoma" panose="020B0604030504040204" pitchFamily="34" charset="0"/>
                <a:sym typeface="Tahoma"/>
              </a:rPr>
              <a:t>, trong folder này tạo 2 file </a:t>
            </a:r>
            <a:r>
              <a:rPr lang="en-US" sz="2200" b="1">
                <a:latin typeface="Tahoma" panose="020B0604030504040204" pitchFamily="34" charset="0"/>
                <a:ea typeface="Tahoma" panose="020B0604030504040204" pitchFamily="34" charset="0"/>
                <a:cs typeface="Tahoma" panose="020B0604030504040204" pitchFamily="34" charset="0"/>
                <a:sym typeface="Tahoma"/>
              </a:rPr>
              <a:t>ApiServices</a:t>
            </a:r>
            <a:r>
              <a:rPr lang="en-US" sz="2200">
                <a:latin typeface="Tahoma" panose="020B0604030504040204" pitchFamily="34" charset="0"/>
                <a:ea typeface="Tahoma" panose="020B0604030504040204" pitchFamily="34" charset="0"/>
                <a:cs typeface="Tahoma" panose="020B0604030504040204" pitchFamily="34" charset="0"/>
                <a:sym typeface="Tahoma"/>
              </a:rPr>
              <a:t> và </a:t>
            </a:r>
            <a:r>
              <a:rPr lang="en-US" sz="2200" b="1">
                <a:latin typeface="Tahoma" panose="020B0604030504040204" pitchFamily="34" charset="0"/>
                <a:ea typeface="Tahoma" panose="020B0604030504040204" pitchFamily="34" charset="0"/>
                <a:cs typeface="Tahoma" panose="020B0604030504040204" pitchFamily="34" charset="0"/>
                <a:sym typeface="Tahoma"/>
              </a:rPr>
              <a:t>HttpRequest</a:t>
            </a:r>
            <a:endParaRPr lang="en-US" sz="2200" b="1" i="1">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3" name="Picture 2">
            <a:extLst>
              <a:ext uri="{FF2B5EF4-FFF2-40B4-BE49-F238E27FC236}">
                <a16:creationId xmlns:a16="http://schemas.microsoft.com/office/drawing/2014/main" id="{91580C50-8DDC-DF91-7798-12B371588841}"/>
              </a:ext>
            </a:extLst>
          </p:cNvPr>
          <p:cNvPicPr>
            <a:picLocks noChangeAspect="1"/>
          </p:cNvPicPr>
          <p:nvPr/>
        </p:nvPicPr>
        <p:blipFill>
          <a:blip r:embed="rId3"/>
          <a:stretch>
            <a:fillRect/>
          </a:stretch>
        </p:blipFill>
        <p:spPr>
          <a:xfrm>
            <a:off x="3748876" y="2114417"/>
            <a:ext cx="4876964" cy="3942868"/>
          </a:xfrm>
          <a:prstGeom prst="rect">
            <a:avLst/>
          </a:prstGeom>
        </p:spPr>
      </p:pic>
    </p:spTree>
    <p:extLst>
      <p:ext uri="{BB962C8B-B14F-4D97-AF65-F5344CB8AC3E}">
        <p14:creationId xmlns:p14="http://schemas.microsoft.com/office/powerpoint/2010/main" val="3602137817"/>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Giới thiệu môn học</a:t>
            </a:r>
            <a:endParaRPr/>
          </a:p>
        </p:txBody>
      </p:sp>
      <p:sp>
        <p:nvSpPr>
          <p:cNvPr id="111" name="Google Shape;111;p2"/>
          <p:cNvSpPr txBox="1">
            <a:spLocks noGrp="1"/>
          </p:cNvSpPr>
          <p:nvPr>
            <p:ph type="body" idx="1"/>
          </p:nvPr>
        </p:nvSpPr>
        <p:spPr>
          <a:xfrm>
            <a:off x="609600" y="1066799"/>
            <a:ext cx="10972800" cy="5412377"/>
          </a:xfrm>
          <a:prstGeom prst="rect">
            <a:avLst/>
          </a:prstGeom>
          <a:noFill/>
          <a:ln>
            <a:noFill/>
          </a:ln>
        </p:spPr>
        <p:txBody>
          <a:bodyPr spcFirstLastPara="1" wrap="square" lIns="91425" tIns="45700" rIns="91425" bIns="45700" anchor="t" anchorCtr="0">
            <a:normAutofit/>
          </a:bodyPr>
          <a:lstStyle/>
          <a:p>
            <a:pPr marL="457200" lvl="0" indent="-406400" algn="l" rtl="0">
              <a:lnSpc>
                <a:spcPct val="100000"/>
              </a:lnSpc>
              <a:spcBef>
                <a:spcPts val="560"/>
              </a:spcBef>
              <a:spcAft>
                <a:spcPts val="0"/>
              </a:spcAft>
              <a:buClr>
                <a:srgbClr val="FF5A33"/>
              </a:buClr>
              <a:buSzPts val="2800"/>
              <a:buFont typeface="Noto Sans Symbols"/>
              <a:buChar char="❑"/>
            </a:pPr>
            <a:r>
              <a:rPr lang="en-US">
                <a:latin typeface="Tahoma"/>
                <a:ea typeface="Tahoma"/>
                <a:cs typeface="Tahoma"/>
                <a:sym typeface="Tahoma"/>
              </a:rPr>
              <a:t>Tìm hiểu và sử dụng thread – thread pool</a:t>
            </a:r>
          </a:p>
          <a:p>
            <a:pPr marL="457200" lvl="0" indent="-406400" algn="l" rtl="0">
              <a:lnSpc>
                <a:spcPct val="100000"/>
              </a:lnSpc>
              <a:spcBef>
                <a:spcPts val="560"/>
              </a:spcBef>
              <a:spcAft>
                <a:spcPts val="0"/>
              </a:spcAft>
              <a:buClr>
                <a:srgbClr val="FF5A33"/>
              </a:buClr>
              <a:buSzPts val="2800"/>
              <a:buFont typeface="Noto Sans Symbols"/>
              <a:buChar char="❑"/>
            </a:pPr>
            <a:r>
              <a:rPr lang="en-US">
                <a:latin typeface="Tahoma"/>
                <a:ea typeface="Tahoma"/>
                <a:cs typeface="Tahoma"/>
                <a:sym typeface="Tahoma"/>
              </a:rPr>
              <a:t>Tìm hiểu và sử dụng volley</a:t>
            </a:r>
          </a:p>
          <a:p>
            <a:pPr marL="457200" lvl="0" indent="-406400" algn="l" rtl="0">
              <a:lnSpc>
                <a:spcPct val="100000"/>
              </a:lnSpc>
              <a:spcBef>
                <a:spcPts val="560"/>
              </a:spcBef>
              <a:spcAft>
                <a:spcPts val="0"/>
              </a:spcAft>
              <a:buClr>
                <a:srgbClr val="FF5A33"/>
              </a:buClr>
              <a:buSzPts val="2800"/>
              <a:buFont typeface="Noto Sans Symbols"/>
              <a:buChar char="❑"/>
            </a:pPr>
            <a:r>
              <a:rPr lang="en-US">
                <a:latin typeface="Tahoma"/>
                <a:ea typeface="Tahoma"/>
                <a:cs typeface="Tahoma"/>
                <a:sym typeface="Tahoma"/>
              </a:rPr>
              <a:t>Tìm hiểu và sử dụng retrofit</a:t>
            </a: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Nội dung file </a:t>
            </a:r>
            <a:r>
              <a:rPr lang="en-US" sz="2200" b="1">
                <a:latin typeface="Tahoma" panose="020B0604030504040204" pitchFamily="34" charset="0"/>
                <a:ea typeface="Tahoma" panose="020B0604030504040204" pitchFamily="34" charset="0"/>
                <a:cs typeface="Tahoma" panose="020B0604030504040204" pitchFamily="34" charset="0"/>
                <a:sym typeface="Tahoma"/>
              </a:rPr>
              <a:t>ApiServices</a:t>
            </a:r>
            <a:endParaRPr lang="en-US" sz="2200" b="1" i="1">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3" name="Picture 2">
            <a:extLst>
              <a:ext uri="{FF2B5EF4-FFF2-40B4-BE49-F238E27FC236}">
                <a16:creationId xmlns:a16="http://schemas.microsoft.com/office/drawing/2014/main" id="{3C6E195A-C350-C72A-17CB-F1B2E3F123DB}"/>
              </a:ext>
            </a:extLst>
          </p:cNvPr>
          <p:cNvPicPr>
            <a:picLocks noChangeAspect="1"/>
          </p:cNvPicPr>
          <p:nvPr/>
        </p:nvPicPr>
        <p:blipFill>
          <a:blip r:embed="rId3"/>
          <a:stretch>
            <a:fillRect/>
          </a:stretch>
        </p:blipFill>
        <p:spPr>
          <a:xfrm>
            <a:off x="2756452" y="1920240"/>
            <a:ext cx="6679096" cy="4389120"/>
          </a:xfrm>
          <a:prstGeom prst="rect">
            <a:avLst/>
          </a:prstGeom>
        </p:spPr>
      </p:pic>
    </p:spTree>
    <p:extLst>
      <p:ext uri="{BB962C8B-B14F-4D97-AF65-F5344CB8AC3E}">
        <p14:creationId xmlns:p14="http://schemas.microsoft.com/office/powerpoint/2010/main" val="2505084965"/>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Nội dung file </a:t>
            </a:r>
            <a:r>
              <a:rPr lang="en-US" sz="2200" b="1">
                <a:latin typeface="Tahoma" panose="020B0604030504040204" pitchFamily="34" charset="0"/>
                <a:ea typeface="Tahoma" panose="020B0604030504040204" pitchFamily="34" charset="0"/>
                <a:cs typeface="Tahoma" panose="020B0604030504040204" pitchFamily="34" charset="0"/>
                <a:sym typeface="Tahoma"/>
              </a:rPr>
              <a:t>ApiServices</a:t>
            </a:r>
            <a:r>
              <a:rPr lang="en-US" sz="2200" i="1">
                <a:latin typeface="Tahoma" panose="020B0604030504040204" pitchFamily="34" charset="0"/>
                <a:ea typeface="Tahoma" panose="020B0604030504040204" pitchFamily="34" charset="0"/>
                <a:cs typeface="Tahoma" panose="020B0604030504040204" pitchFamily="34" charset="0"/>
                <a:sym typeface="Tahoma"/>
              </a:rPr>
              <a:t> (tiếp theo)</a:t>
            </a:r>
            <a:endParaRPr lang="en-US" sz="2200" b="1" i="1">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4" name="Picture 3">
            <a:extLst>
              <a:ext uri="{FF2B5EF4-FFF2-40B4-BE49-F238E27FC236}">
                <a16:creationId xmlns:a16="http://schemas.microsoft.com/office/drawing/2014/main" id="{19E10EB8-8C2F-1903-119A-0F9872D476F4}"/>
              </a:ext>
            </a:extLst>
          </p:cNvPr>
          <p:cNvPicPr>
            <a:picLocks noChangeAspect="1"/>
          </p:cNvPicPr>
          <p:nvPr/>
        </p:nvPicPr>
        <p:blipFill>
          <a:blip r:embed="rId3"/>
          <a:stretch>
            <a:fillRect/>
          </a:stretch>
        </p:blipFill>
        <p:spPr>
          <a:xfrm>
            <a:off x="1409795" y="2014080"/>
            <a:ext cx="9372409" cy="3553600"/>
          </a:xfrm>
          <a:prstGeom prst="rect">
            <a:avLst/>
          </a:prstGeom>
        </p:spPr>
      </p:pic>
    </p:spTree>
    <p:extLst>
      <p:ext uri="{BB962C8B-B14F-4D97-AF65-F5344CB8AC3E}">
        <p14:creationId xmlns:p14="http://schemas.microsoft.com/office/powerpoint/2010/main" val="589200242"/>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Nội dung file </a:t>
            </a:r>
            <a:r>
              <a:rPr lang="en-US" sz="2200" b="1">
                <a:latin typeface="Tahoma" panose="020B0604030504040204" pitchFamily="34" charset="0"/>
                <a:ea typeface="Tahoma" panose="020B0604030504040204" pitchFamily="34" charset="0"/>
                <a:cs typeface="Tahoma" panose="020B0604030504040204" pitchFamily="34" charset="0"/>
                <a:sym typeface="Tahoma"/>
              </a:rPr>
              <a:t>HttpRequest</a:t>
            </a:r>
            <a:endParaRPr lang="en-US" sz="2200" b="1" i="1">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3" name="Picture 2">
            <a:extLst>
              <a:ext uri="{FF2B5EF4-FFF2-40B4-BE49-F238E27FC236}">
                <a16:creationId xmlns:a16="http://schemas.microsoft.com/office/drawing/2014/main" id="{02FD4C9F-9E0B-DAC2-71F8-17BF9BA463AC}"/>
              </a:ext>
            </a:extLst>
          </p:cNvPr>
          <p:cNvPicPr>
            <a:picLocks noChangeAspect="1"/>
          </p:cNvPicPr>
          <p:nvPr/>
        </p:nvPicPr>
        <p:blipFill>
          <a:blip r:embed="rId3"/>
          <a:stretch>
            <a:fillRect/>
          </a:stretch>
        </p:blipFill>
        <p:spPr>
          <a:xfrm>
            <a:off x="3230069" y="1833525"/>
            <a:ext cx="5731861" cy="4658715"/>
          </a:xfrm>
          <a:prstGeom prst="rect">
            <a:avLst/>
          </a:prstGeom>
        </p:spPr>
      </p:pic>
    </p:spTree>
    <p:extLst>
      <p:ext uri="{BB962C8B-B14F-4D97-AF65-F5344CB8AC3E}">
        <p14:creationId xmlns:p14="http://schemas.microsoft.com/office/powerpoint/2010/main" val="67120910"/>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Tạo adapter hiển thị dữ liệu</a:t>
            </a:r>
            <a:endParaRPr lang="en-US" sz="2200" b="1" i="1">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4" name="Picture 3">
            <a:extLst>
              <a:ext uri="{FF2B5EF4-FFF2-40B4-BE49-F238E27FC236}">
                <a16:creationId xmlns:a16="http://schemas.microsoft.com/office/drawing/2014/main" id="{B74A2291-8E55-CF99-EA6E-85E9753A4632}"/>
              </a:ext>
            </a:extLst>
          </p:cNvPr>
          <p:cNvPicPr>
            <a:picLocks noChangeAspect="1"/>
          </p:cNvPicPr>
          <p:nvPr/>
        </p:nvPicPr>
        <p:blipFill>
          <a:blip r:embed="rId3"/>
          <a:stretch>
            <a:fillRect/>
          </a:stretch>
        </p:blipFill>
        <p:spPr>
          <a:xfrm>
            <a:off x="688240" y="1984338"/>
            <a:ext cx="10599520" cy="4271083"/>
          </a:xfrm>
          <a:prstGeom prst="rect">
            <a:avLst/>
          </a:prstGeom>
        </p:spPr>
      </p:pic>
    </p:spTree>
    <p:extLst>
      <p:ext uri="{BB962C8B-B14F-4D97-AF65-F5344CB8AC3E}">
        <p14:creationId xmlns:p14="http://schemas.microsoft.com/office/powerpoint/2010/main" val="34789406"/>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Tạo xử lý khi click vào item trong adapter</a:t>
            </a:r>
            <a:endParaRPr lang="en-US" sz="2200" b="1" i="1">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3" name="Picture 2">
            <a:extLst>
              <a:ext uri="{FF2B5EF4-FFF2-40B4-BE49-F238E27FC236}">
                <a16:creationId xmlns:a16="http://schemas.microsoft.com/office/drawing/2014/main" id="{0BA19510-A6C1-28FE-6781-5CA9DB2BA84D}"/>
              </a:ext>
            </a:extLst>
          </p:cNvPr>
          <p:cNvPicPr>
            <a:picLocks noChangeAspect="1"/>
          </p:cNvPicPr>
          <p:nvPr/>
        </p:nvPicPr>
        <p:blipFill>
          <a:blip r:embed="rId3"/>
          <a:stretch>
            <a:fillRect/>
          </a:stretch>
        </p:blipFill>
        <p:spPr>
          <a:xfrm>
            <a:off x="1360971" y="2114241"/>
            <a:ext cx="9640135" cy="3421677"/>
          </a:xfrm>
          <a:prstGeom prst="rect">
            <a:avLst/>
          </a:prstGeom>
        </p:spPr>
      </p:pic>
    </p:spTree>
    <p:extLst>
      <p:ext uri="{BB962C8B-B14F-4D97-AF65-F5344CB8AC3E}">
        <p14:creationId xmlns:p14="http://schemas.microsoft.com/office/powerpoint/2010/main" val="1229770028"/>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en-US" sz="2200">
                <a:latin typeface="Tahoma" panose="020B0604030504040204" pitchFamily="34" charset="0"/>
                <a:ea typeface="Tahoma" panose="020B0604030504040204" pitchFamily="34" charset="0"/>
                <a:cs typeface="Tahoma" panose="020B0604030504040204" pitchFamily="34" charset="0"/>
                <a:sym typeface="Tahoma"/>
              </a:rPr>
              <a:t>Call API trong file MainActivity</a:t>
            </a:r>
            <a:endParaRPr lang="en-US" sz="2200" b="1" i="1">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2" name="Picture 1">
            <a:extLst>
              <a:ext uri="{FF2B5EF4-FFF2-40B4-BE49-F238E27FC236}">
                <a16:creationId xmlns:a16="http://schemas.microsoft.com/office/drawing/2014/main" id="{26DA9D11-B670-B110-5953-DD982E787E72}"/>
              </a:ext>
            </a:extLst>
          </p:cNvPr>
          <p:cNvPicPr>
            <a:picLocks noChangeAspect="1"/>
          </p:cNvPicPr>
          <p:nvPr/>
        </p:nvPicPr>
        <p:blipFill>
          <a:blip r:embed="rId3"/>
          <a:stretch>
            <a:fillRect/>
          </a:stretch>
        </p:blipFill>
        <p:spPr>
          <a:xfrm>
            <a:off x="3484219" y="1876018"/>
            <a:ext cx="5223561" cy="4707344"/>
          </a:xfrm>
          <a:prstGeom prst="rect">
            <a:avLst/>
          </a:prstGeom>
        </p:spPr>
      </p:pic>
    </p:spTree>
    <p:extLst>
      <p:ext uri="{BB962C8B-B14F-4D97-AF65-F5344CB8AC3E}">
        <p14:creationId xmlns:p14="http://schemas.microsoft.com/office/powerpoint/2010/main" val="2055165165"/>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 – thực hiện chức năng tìm kiếm</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lvl="0" rtl="0">
              <a:lnSpc>
                <a:spcPct val="150000"/>
              </a:lnSpc>
              <a:spcBef>
                <a:spcPts val="560"/>
              </a:spcBef>
              <a:spcAft>
                <a:spcPts val="0"/>
              </a:spcAft>
              <a:buSzPts val="2800"/>
              <a:buFont typeface="Wingdings" panose="05000000000000000000" pitchFamily="2" charset="2"/>
              <a:buChar char="q"/>
            </a:pPr>
            <a:r>
              <a:rPr lang="en-US" sz="2200">
                <a:latin typeface="Tahoma" panose="020B0604030504040204" pitchFamily="34" charset="0"/>
                <a:ea typeface="Tahoma" panose="020B0604030504040204" pitchFamily="34" charset="0"/>
                <a:cs typeface="Tahoma" panose="020B0604030504040204" pitchFamily="34" charset="0"/>
                <a:sym typeface="Tahoma"/>
              </a:rPr>
              <a:t>Mở file api.js viết api tìm kiếm distributor</a:t>
            </a:r>
          </a:p>
        </p:txBody>
      </p:sp>
      <p:pic>
        <p:nvPicPr>
          <p:cNvPr id="4" name="Picture 3">
            <a:extLst>
              <a:ext uri="{FF2B5EF4-FFF2-40B4-BE49-F238E27FC236}">
                <a16:creationId xmlns:a16="http://schemas.microsoft.com/office/drawing/2014/main" id="{1CC254F7-A055-836D-1006-9BDE3B29240F}"/>
              </a:ext>
            </a:extLst>
          </p:cNvPr>
          <p:cNvPicPr>
            <a:picLocks noChangeAspect="1"/>
          </p:cNvPicPr>
          <p:nvPr/>
        </p:nvPicPr>
        <p:blipFill>
          <a:blip r:embed="rId3"/>
          <a:stretch>
            <a:fillRect/>
          </a:stretch>
        </p:blipFill>
        <p:spPr>
          <a:xfrm>
            <a:off x="2908773" y="1877992"/>
            <a:ext cx="6374453" cy="4436672"/>
          </a:xfrm>
          <a:prstGeom prst="rect">
            <a:avLst/>
          </a:prstGeom>
        </p:spPr>
      </p:pic>
    </p:spTree>
    <p:extLst>
      <p:ext uri="{BB962C8B-B14F-4D97-AF65-F5344CB8AC3E}">
        <p14:creationId xmlns:p14="http://schemas.microsoft.com/office/powerpoint/2010/main" val="1092969390"/>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 – thực hiện chức năng tìm kiếm</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lvl="0" rtl="0">
              <a:lnSpc>
                <a:spcPct val="150000"/>
              </a:lnSpc>
              <a:spcBef>
                <a:spcPts val="560"/>
              </a:spcBef>
              <a:spcAft>
                <a:spcPts val="0"/>
              </a:spcAft>
              <a:buSzPts val="2800"/>
              <a:buFont typeface="Wingdings" panose="05000000000000000000" pitchFamily="2" charset="2"/>
              <a:buChar char="q"/>
            </a:pPr>
            <a:r>
              <a:rPr lang="en-US" sz="2200">
                <a:latin typeface="Tahoma" panose="020B0604030504040204" pitchFamily="34" charset="0"/>
                <a:ea typeface="Tahoma" panose="020B0604030504040204" pitchFamily="34" charset="0"/>
                <a:cs typeface="Tahoma" panose="020B0604030504040204" pitchFamily="34" charset="0"/>
                <a:sym typeface="Tahoma"/>
              </a:rPr>
              <a:t>Trong layout activity_main, thêm thuộc tính </a:t>
            </a:r>
            <a:r>
              <a:rPr lang="en-US" sz="2200" b="1">
                <a:latin typeface="Tahoma" panose="020B0604030504040204" pitchFamily="34" charset="0"/>
                <a:ea typeface="Tahoma" panose="020B0604030504040204" pitchFamily="34" charset="0"/>
                <a:cs typeface="Tahoma" panose="020B0604030504040204" pitchFamily="34" charset="0"/>
                <a:sym typeface="Tahoma"/>
              </a:rPr>
              <a:t>android:imeOptions="actionSearch"</a:t>
            </a:r>
          </a:p>
        </p:txBody>
      </p:sp>
      <p:pic>
        <p:nvPicPr>
          <p:cNvPr id="7" name="Picture 6">
            <a:extLst>
              <a:ext uri="{FF2B5EF4-FFF2-40B4-BE49-F238E27FC236}">
                <a16:creationId xmlns:a16="http://schemas.microsoft.com/office/drawing/2014/main" id="{4DBBF36A-2193-FA4D-579E-7D33E2848359}"/>
              </a:ext>
            </a:extLst>
          </p:cNvPr>
          <p:cNvPicPr>
            <a:picLocks noChangeAspect="1"/>
          </p:cNvPicPr>
          <p:nvPr/>
        </p:nvPicPr>
        <p:blipFill>
          <a:blip r:embed="rId3"/>
          <a:stretch>
            <a:fillRect/>
          </a:stretch>
        </p:blipFill>
        <p:spPr>
          <a:xfrm>
            <a:off x="2143125" y="2351722"/>
            <a:ext cx="7905750" cy="3190875"/>
          </a:xfrm>
          <a:prstGeom prst="rect">
            <a:avLst/>
          </a:prstGeom>
        </p:spPr>
      </p:pic>
    </p:spTree>
    <p:extLst>
      <p:ext uri="{BB962C8B-B14F-4D97-AF65-F5344CB8AC3E}">
        <p14:creationId xmlns:p14="http://schemas.microsoft.com/office/powerpoint/2010/main" val="3576151785"/>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Sử dụng retrofit – thực hiện chức năng tìm kiếm</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lvl="0" rtl="0">
              <a:lnSpc>
                <a:spcPct val="150000"/>
              </a:lnSpc>
              <a:spcBef>
                <a:spcPts val="560"/>
              </a:spcBef>
              <a:spcAft>
                <a:spcPts val="0"/>
              </a:spcAft>
              <a:buSzPts val="2800"/>
              <a:buFont typeface="Wingdings" panose="05000000000000000000" pitchFamily="2" charset="2"/>
              <a:buChar char="q"/>
            </a:pPr>
            <a:r>
              <a:rPr lang="en-US" sz="2200">
                <a:latin typeface="Tahoma" panose="020B0604030504040204" pitchFamily="34" charset="0"/>
                <a:ea typeface="Tahoma" panose="020B0604030504040204" pitchFamily="34" charset="0"/>
                <a:cs typeface="Tahoma" panose="020B0604030504040204" pitchFamily="34" charset="0"/>
                <a:sym typeface="Tahoma"/>
              </a:rPr>
              <a:t>Gọi </a:t>
            </a:r>
            <a:r>
              <a:rPr lang="en-US" sz="2200" b="1">
                <a:latin typeface="Tahoma" panose="020B0604030504040204" pitchFamily="34" charset="0"/>
                <a:ea typeface="Tahoma" panose="020B0604030504040204" pitchFamily="34" charset="0"/>
                <a:cs typeface="Tahoma" panose="020B0604030504040204" pitchFamily="34" charset="0"/>
                <a:sym typeface="Tahoma"/>
              </a:rPr>
              <a:t>API</a:t>
            </a:r>
            <a:r>
              <a:rPr lang="en-US" sz="2200">
                <a:latin typeface="Tahoma" panose="020B0604030504040204" pitchFamily="34" charset="0"/>
                <a:ea typeface="Tahoma" panose="020B0604030504040204" pitchFamily="34" charset="0"/>
                <a:cs typeface="Tahoma" panose="020B0604030504040204" pitchFamily="34" charset="0"/>
                <a:sym typeface="Tahoma"/>
              </a:rPr>
              <a:t> và trả về </a:t>
            </a:r>
            <a:r>
              <a:rPr lang="en-US" sz="2200" b="1">
                <a:latin typeface="Tahoma" panose="020B0604030504040204" pitchFamily="34" charset="0"/>
                <a:ea typeface="Tahoma" panose="020B0604030504040204" pitchFamily="34" charset="0"/>
                <a:cs typeface="Tahoma" panose="020B0604030504040204" pitchFamily="34" charset="0"/>
                <a:sym typeface="Tahoma"/>
              </a:rPr>
              <a:t>kết quả </a:t>
            </a:r>
            <a:r>
              <a:rPr lang="en-US" sz="2200">
                <a:latin typeface="Tahoma" panose="020B0604030504040204" pitchFamily="34" charset="0"/>
                <a:ea typeface="Tahoma" panose="020B0604030504040204" pitchFamily="34" charset="0"/>
                <a:cs typeface="Tahoma" panose="020B0604030504040204" pitchFamily="34" charset="0"/>
                <a:sym typeface="Tahoma"/>
              </a:rPr>
              <a:t>khi nhập chữ vào </a:t>
            </a:r>
            <a:r>
              <a:rPr lang="en-US" sz="2200" b="1">
                <a:latin typeface="Tahoma" panose="020B0604030504040204" pitchFamily="34" charset="0"/>
                <a:ea typeface="Tahoma" panose="020B0604030504040204" pitchFamily="34" charset="0"/>
                <a:cs typeface="Tahoma" panose="020B0604030504040204" pitchFamily="34" charset="0"/>
                <a:sym typeface="Tahoma"/>
              </a:rPr>
              <a:t>EditText</a:t>
            </a:r>
          </a:p>
        </p:txBody>
      </p:sp>
      <p:pic>
        <p:nvPicPr>
          <p:cNvPr id="3" name="Picture 2">
            <a:extLst>
              <a:ext uri="{FF2B5EF4-FFF2-40B4-BE49-F238E27FC236}">
                <a16:creationId xmlns:a16="http://schemas.microsoft.com/office/drawing/2014/main" id="{A09EDA59-173D-A466-65EF-C4FB02462F05}"/>
              </a:ext>
            </a:extLst>
          </p:cNvPr>
          <p:cNvPicPr>
            <a:picLocks noChangeAspect="1"/>
          </p:cNvPicPr>
          <p:nvPr/>
        </p:nvPicPr>
        <p:blipFill>
          <a:blip r:embed="rId3"/>
          <a:stretch>
            <a:fillRect/>
          </a:stretch>
        </p:blipFill>
        <p:spPr>
          <a:xfrm>
            <a:off x="3169127" y="2041346"/>
            <a:ext cx="5853746" cy="4542016"/>
          </a:xfrm>
          <a:prstGeom prst="rect">
            <a:avLst/>
          </a:prstGeom>
        </p:spPr>
      </p:pic>
    </p:spTree>
    <p:extLst>
      <p:ext uri="{BB962C8B-B14F-4D97-AF65-F5344CB8AC3E}">
        <p14:creationId xmlns:p14="http://schemas.microsoft.com/office/powerpoint/2010/main" val="639044357"/>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idx="1"/>
          </p:nvPr>
        </p:nvSpPr>
        <p:spPr>
          <a:xfrm>
            <a:off x="2616710" y="5136932"/>
            <a:ext cx="4774690" cy="898634"/>
          </a:xfrm>
          <a:prstGeom prst="rect">
            <a:avLst/>
          </a:prstGeom>
          <a:noFill/>
          <a:ln>
            <a:noFill/>
          </a:ln>
        </p:spPr>
        <p:txBody>
          <a:bodyPr spcFirstLastPara="1" vert="horz" wrap="square" lIns="91425" tIns="45700" rIns="91425" bIns="45700" rtlCol="0" anchor="t" anchorCtr="0">
            <a:noAutofit/>
          </a:bodyPr>
          <a:lstStyle/>
          <a:p>
            <a:pPr marL="0" indent="0" algn="r">
              <a:spcBef>
                <a:spcPts val="0"/>
              </a:spcBef>
              <a:buSzPct val="100000"/>
              <a:buNone/>
            </a:pPr>
            <a:r>
              <a:rPr lang="en-US" sz="2000" dirty="0" err="1">
                <a:solidFill>
                  <a:schemeClr val="bg1"/>
                </a:solidFill>
                <a:latin typeface="Tahoma"/>
                <a:ea typeface="Tahoma"/>
                <a:cs typeface="Tahoma"/>
                <a:sym typeface="Tahoma"/>
              </a:rPr>
              <a:t>Bài tập số 4</a:t>
            </a:r>
            <a:endParaRPr lang="en-US" sz="2000" dirty="0">
              <a:solidFill>
                <a:schemeClr val="bg1"/>
              </a:solidFill>
              <a:latin typeface="Tahoma"/>
              <a:ea typeface="Tahoma"/>
              <a:cs typeface="Tahoma"/>
              <a:sym typeface="Tahoma"/>
            </a:endParaRPr>
          </a:p>
        </p:txBody>
      </p:sp>
      <p:pic>
        <p:nvPicPr>
          <p:cNvPr id="30722" name="Picture 2" descr="Dấu Hiệu Demo Thẻ Đầy Màu Sắc Hình ảnh Sẵn có - Tải xuống Hình ảnh Ngay bây  giờ - Biểu tình - Sự kiện, Hàng hóa, Phần mềm máy tính - iStock">
            <a:extLst>
              <a:ext uri="{FF2B5EF4-FFF2-40B4-BE49-F238E27FC236}">
                <a16:creationId xmlns:a16="http://schemas.microsoft.com/office/drawing/2014/main" id="{13E74790-D1E1-0172-2916-C6C6E13911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9800" y="1473200"/>
            <a:ext cx="7772400" cy="4953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6751270"/>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xEl>
                                              <p:pRg st="0" end="0"/>
                                            </p:txEl>
                                          </p:spTgt>
                                        </p:tgtEl>
                                        <p:attrNameLst>
                                          <p:attrName>style.visibility</p:attrName>
                                        </p:attrNameLst>
                                      </p:cBhvr>
                                      <p:to>
                                        <p:strVal val="visible"/>
                                      </p:to>
                                    </p:set>
                                    <p:animEffect transition="in" filter="fade">
                                      <p:cBhvr>
                                        <p:cTn id="7" dur="500"/>
                                        <p:tgtEl>
                                          <p:spTgt spid="7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4" descr="D:\Pictures\PNG\present.png"/>
          <p:cNvPicPr preferRelativeResize="0"/>
          <p:nvPr/>
        </p:nvPicPr>
        <p:blipFill rotWithShape="1">
          <a:blip r:embed="rId3">
            <a:alphaModFix/>
          </a:blip>
          <a:srcRect/>
          <a:stretch/>
        </p:blipFill>
        <p:spPr>
          <a:xfrm flipH="1">
            <a:off x="9620225" y="1017269"/>
            <a:ext cx="2313580" cy="5356860"/>
          </a:xfrm>
          <a:prstGeom prst="rect">
            <a:avLst/>
          </a:prstGeom>
          <a:noFill/>
          <a:ln>
            <a:noFill/>
          </a:ln>
        </p:spPr>
      </p:pic>
      <p:sp>
        <p:nvSpPr>
          <p:cNvPr id="123" name="Google Shape;123;p4"/>
          <p:cNvSpPr/>
          <p:nvPr/>
        </p:nvSpPr>
        <p:spPr>
          <a:xfrm>
            <a:off x="609600" y="1480800"/>
            <a:ext cx="8799600" cy="4843800"/>
          </a:xfrm>
          <a:prstGeom prst="rect">
            <a:avLst/>
          </a:prstGeom>
          <a:solidFill>
            <a:schemeClr val="lt1"/>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small">
              <a:solidFill>
                <a:srgbClr val="FFFFFF"/>
              </a:solidFill>
              <a:latin typeface="Calibri"/>
              <a:ea typeface="Calibri"/>
              <a:cs typeface="Calibri"/>
              <a:sym typeface="Calibri"/>
            </a:endParaRPr>
          </a:p>
        </p:txBody>
      </p:sp>
      <p:sp>
        <p:nvSpPr>
          <p:cNvPr id="124" name="Google Shape;124;p4"/>
          <p:cNvSpPr/>
          <p:nvPr/>
        </p:nvSpPr>
        <p:spPr>
          <a:xfrm>
            <a:off x="858979" y="1066800"/>
            <a:ext cx="5334000" cy="845127"/>
          </a:xfrm>
          <a:prstGeom prst="rightArrow">
            <a:avLst>
              <a:gd name="adj1" fmla="val 100000"/>
              <a:gd name="adj2" fmla="val 50000"/>
            </a:avLst>
          </a:prstGeom>
          <a:solidFill>
            <a:srgbClr val="F2700E"/>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small">
              <a:solidFill>
                <a:srgbClr val="000000"/>
              </a:solidFill>
              <a:latin typeface="Times New Roman"/>
              <a:ea typeface="Times New Roman"/>
              <a:cs typeface="Times New Roman"/>
              <a:sym typeface="Times New Roman"/>
            </a:endParaRPr>
          </a:p>
        </p:txBody>
      </p:sp>
      <p:sp>
        <p:nvSpPr>
          <p:cNvPr id="125" name="Google Shape;125;p4"/>
          <p:cNvSpPr txBox="1"/>
          <p:nvPr/>
        </p:nvSpPr>
        <p:spPr>
          <a:xfrm>
            <a:off x="763511" y="2073600"/>
            <a:ext cx="8505310" cy="4077818"/>
          </a:xfrm>
          <a:prstGeom prst="rect">
            <a:avLst/>
          </a:prstGeom>
          <a:noFill/>
          <a:ln>
            <a:noFill/>
          </a:ln>
        </p:spPr>
        <p:txBody>
          <a:bodyPr spcFirstLastPara="1" wrap="square" lIns="91425" tIns="45700" rIns="91425" bIns="45700" anchor="t" anchorCtr="0">
            <a:noAutofit/>
          </a:bodyPr>
          <a:lstStyle/>
          <a:p>
            <a:pPr marL="457200" marR="0" lvl="0" indent="-457200" algn="l" rtl="0">
              <a:lnSpc>
                <a:spcPct val="100000"/>
              </a:lnSpc>
              <a:spcBef>
                <a:spcPts val="0"/>
              </a:spcBef>
              <a:spcAft>
                <a:spcPts val="0"/>
              </a:spcAft>
              <a:buClr>
                <a:srgbClr val="F2700E"/>
              </a:buClr>
              <a:buSzPts val="3000"/>
              <a:buFont typeface="Noto Sans Symbols"/>
              <a:buChar char="◉"/>
            </a:pPr>
            <a:r>
              <a:rPr lang="en-US" sz="2400" b="0" i="0" u="none" strike="noStrike" cap="small">
                <a:solidFill>
                  <a:srgbClr val="FF3300"/>
                </a:solidFill>
                <a:latin typeface="Tahoma"/>
                <a:ea typeface="Tahoma"/>
                <a:cs typeface="Tahoma"/>
                <a:sym typeface="Tahoma"/>
              </a:rPr>
              <a:t>Tìm hiểu thread – thread pool</a:t>
            </a:r>
          </a:p>
          <a:p>
            <a:pPr marL="457200" marR="0" lvl="0" indent="-457200" algn="l" rtl="0">
              <a:lnSpc>
                <a:spcPct val="100000"/>
              </a:lnSpc>
              <a:spcBef>
                <a:spcPts val="0"/>
              </a:spcBef>
              <a:spcAft>
                <a:spcPts val="0"/>
              </a:spcAft>
              <a:buClr>
                <a:srgbClr val="F2700E"/>
              </a:buClr>
              <a:buSzPts val="3000"/>
              <a:buFont typeface="Noto Sans Symbols"/>
              <a:buChar char="◉"/>
            </a:pPr>
            <a:r>
              <a:rPr lang="en-US" sz="2400" b="0" i="0" u="none" strike="noStrike" cap="small">
                <a:solidFill>
                  <a:srgbClr val="FF3300"/>
                </a:solidFill>
                <a:latin typeface="Tahoma"/>
                <a:ea typeface="Tahoma"/>
                <a:cs typeface="Tahoma"/>
                <a:sym typeface="Tahoma"/>
              </a:rPr>
              <a:t>Tìm hiểu volley</a:t>
            </a:r>
          </a:p>
          <a:p>
            <a:pPr marL="457200" marR="0" lvl="0" indent="-457200" algn="l" rtl="0">
              <a:lnSpc>
                <a:spcPct val="100000"/>
              </a:lnSpc>
              <a:spcBef>
                <a:spcPts val="0"/>
              </a:spcBef>
              <a:spcAft>
                <a:spcPts val="0"/>
              </a:spcAft>
              <a:buClr>
                <a:srgbClr val="F2700E"/>
              </a:buClr>
              <a:buSzPts val="3000"/>
              <a:buFont typeface="Noto Sans Symbols"/>
              <a:buChar char="◉"/>
            </a:pPr>
            <a:r>
              <a:rPr lang="en-US" sz="2400" b="0" i="0" u="none" strike="noStrike" cap="small">
                <a:solidFill>
                  <a:srgbClr val="FF3300"/>
                </a:solidFill>
                <a:latin typeface="Tahoma"/>
                <a:ea typeface="Tahoma"/>
                <a:cs typeface="Tahoma"/>
                <a:sym typeface="Tahoma"/>
              </a:rPr>
              <a:t>Tìm hiểu và sử dụng retrofit</a:t>
            </a:r>
          </a:p>
        </p:txBody>
      </p:sp>
      <p:sp>
        <p:nvSpPr>
          <p:cNvPr id="126" name="Google Shape;126;p4"/>
          <p:cNvSpPr txBox="1"/>
          <p:nvPr/>
        </p:nvSpPr>
        <p:spPr>
          <a:xfrm>
            <a:off x="874344" y="1124636"/>
            <a:ext cx="4561800" cy="66494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3600" b="1" i="0" u="none" strike="noStrike" cap="small">
                <a:solidFill>
                  <a:schemeClr val="lt1"/>
                </a:solidFill>
                <a:latin typeface="Tahoma"/>
                <a:ea typeface="Tahoma"/>
                <a:cs typeface="Tahoma"/>
                <a:sym typeface="Tahoma"/>
              </a:rPr>
              <a:t>Mục tiêu</a:t>
            </a:r>
            <a:endParaRPr sz="3600" b="1" i="0" u="none" strike="noStrike" cap="small">
              <a:solidFill>
                <a:schemeClr val="lt1"/>
              </a:solidFill>
              <a:latin typeface="Tahoma"/>
              <a:ea typeface="Tahoma"/>
              <a:cs typeface="Tahoma"/>
              <a:sym typeface="Tahom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pic>
        <p:nvPicPr>
          <p:cNvPr id="425" name="Google Shape;425;p43"/>
          <p:cNvPicPr preferRelativeResize="0"/>
          <p:nvPr/>
        </p:nvPicPr>
        <p:blipFill rotWithShape="1">
          <a:blip r:embed="rId3">
            <a:alphaModFix/>
          </a:blip>
          <a:srcRect/>
          <a:stretch/>
        </p:blipFill>
        <p:spPr>
          <a:xfrm>
            <a:off x="-5953" y="0"/>
            <a:ext cx="12197953" cy="685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5"/>
          <p:cNvSpPr/>
          <p:nvPr/>
        </p:nvSpPr>
        <p:spPr>
          <a:xfrm>
            <a:off x="3581400" y="3116799"/>
            <a:ext cx="7648930"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400" b="1" i="0" u="none" strike="noStrike" cap="small">
                <a:solidFill>
                  <a:srgbClr val="F2700E"/>
                </a:solidFill>
                <a:latin typeface="Times New Roman"/>
                <a:ea typeface="Times New Roman"/>
                <a:cs typeface="Times New Roman"/>
                <a:sym typeface="Times New Roman"/>
              </a:rPr>
              <a:t>Thread – thread pool</a:t>
            </a:r>
            <a:endParaRPr sz="4400" b="0" i="0" u="none" strike="noStrike" cap="none">
              <a:solidFill>
                <a:srgbClr val="F2700E"/>
              </a:solidFill>
              <a:latin typeface="Times New Roman"/>
              <a:ea typeface="Times New Roman"/>
              <a:cs typeface="Times New Roman"/>
              <a:sym typeface="Times New Roman"/>
            </a:endParaRPr>
          </a:p>
        </p:txBody>
      </p:sp>
      <p:cxnSp>
        <p:nvCxnSpPr>
          <p:cNvPr id="132" name="Google Shape;132;p5"/>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133" name="Google Shape;133;p5"/>
          <p:cNvPicPr preferRelativeResize="0"/>
          <p:nvPr/>
        </p:nvPicPr>
        <p:blipFill rotWithShape="1">
          <a:blip r:embed="rId3">
            <a:alphaModFix/>
          </a:blip>
          <a:srcRect/>
          <a:stretch/>
        </p:blipFill>
        <p:spPr>
          <a:xfrm>
            <a:off x="1037870" y="1143000"/>
            <a:ext cx="2543530" cy="3781953"/>
          </a:xfrm>
          <a:prstGeom prst="ellipse">
            <a:avLst/>
          </a:prstGeom>
          <a:noFill/>
          <a:ln>
            <a:noFill/>
          </a:ln>
        </p:spPr>
      </p:pic>
      <p:sp>
        <p:nvSpPr>
          <p:cNvPr id="134" name="Google Shape;134;p5"/>
          <p:cNvSpPr txBox="1"/>
          <p:nvPr/>
        </p:nvSpPr>
        <p:spPr>
          <a:xfrm>
            <a:off x="3581400" y="3978534"/>
            <a:ext cx="792480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1" u="none" strike="noStrike" cap="none">
                <a:solidFill>
                  <a:srgbClr val="0000FF"/>
                </a:solidFill>
                <a:latin typeface="Times New Roman"/>
                <a:ea typeface="Times New Roman"/>
                <a:cs typeface="Times New Roman"/>
                <a:sym typeface="Times New Roman"/>
              </a:rPr>
              <a:t>…</a:t>
            </a:r>
            <a:endParaRPr/>
          </a:p>
        </p:txBody>
      </p:sp>
    </p:spTree>
    <p:extLst>
      <p:ext uri="{BB962C8B-B14F-4D97-AF65-F5344CB8AC3E}">
        <p14:creationId xmlns:p14="http://schemas.microsoft.com/office/powerpoint/2010/main" val="1491681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Giới thiệu thread</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vi-VN" sz="2200" b="1" i="0">
                <a:solidFill>
                  <a:srgbClr val="1B1B1B"/>
                </a:solidFill>
                <a:effectLst/>
                <a:latin typeface="Tahoma" panose="020B0604030504040204" pitchFamily="34" charset="0"/>
                <a:ea typeface="Tahoma" panose="020B0604030504040204" pitchFamily="34" charset="0"/>
                <a:cs typeface="Tahoma" panose="020B0604030504040204" pitchFamily="34" charset="0"/>
              </a:rPr>
              <a:t>Thread</a:t>
            </a:r>
            <a:r>
              <a:rPr lang="vi-VN" sz="2200" b="0" i="0">
                <a:solidFill>
                  <a:srgbClr val="1B1B1B"/>
                </a:solidFill>
                <a:effectLst/>
                <a:latin typeface="Tahoma" panose="020B0604030504040204" pitchFamily="34" charset="0"/>
                <a:ea typeface="Tahoma" panose="020B0604030504040204" pitchFamily="34" charset="0"/>
                <a:cs typeface="Tahoma" panose="020B0604030504040204" pitchFamily="34" charset="0"/>
              </a:rPr>
              <a:t> được định nghĩa là một luồng dùng để thực thi một chương trình. Java Virtual Machine cho phép một chương trình có thể có nhiều Thread thực thi đồng thời.</a:t>
            </a:r>
            <a:endParaRPr lang="en-US" sz="2200" b="0" i="0">
              <a:solidFill>
                <a:srgbClr val="1B1B1B"/>
              </a:solidFill>
              <a:effectLst/>
              <a:latin typeface="Tahoma" panose="020B0604030504040204" pitchFamily="34" charset="0"/>
              <a:ea typeface="Tahoma" panose="020B0604030504040204" pitchFamily="34" charset="0"/>
              <a:cs typeface="Tahoma" panose="020B0604030504040204" pitchFamily="34" charset="0"/>
            </a:endParaRPr>
          </a:p>
        </p:txBody>
      </p:sp>
      <p:pic>
        <p:nvPicPr>
          <p:cNvPr id="8" name="Picture 7" descr="A diagram of a new runable&#10;&#10;Description automatically generated">
            <a:extLst>
              <a:ext uri="{FF2B5EF4-FFF2-40B4-BE49-F238E27FC236}">
                <a16:creationId xmlns:a16="http://schemas.microsoft.com/office/drawing/2014/main" id="{A16EFB7C-999C-F4AE-49B3-469936077E4B}"/>
              </a:ext>
            </a:extLst>
          </p:cNvPr>
          <p:cNvPicPr>
            <a:picLocks noChangeAspect="1"/>
          </p:cNvPicPr>
          <p:nvPr/>
        </p:nvPicPr>
        <p:blipFill>
          <a:blip r:embed="rId3"/>
          <a:stretch>
            <a:fillRect/>
          </a:stretch>
        </p:blipFill>
        <p:spPr>
          <a:xfrm>
            <a:off x="2398367" y="2651759"/>
            <a:ext cx="7395266" cy="352552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49636633"/>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Giới thiệu thread pool</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vi-VN" sz="2200" b="1">
                <a:latin typeface="Tahoma" panose="020B0604030504040204" pitchFamily="34" charset="0"/>
                <a:ea typeface="Tahoma" panose="020B0604030504040204" pitchFamily="34" charset="0"/>
                <a:cs typeface="Tahoma" panose="020B0604030504040204" pitchFamily="34" charset="0"/>
                <a:sym typeface="Tahoma"/>
              </a:rPr>
              <a:t>ThreadPool</a:t>
            </a:r>
            <a:r>
              <a:rPr lang="en-US" sz="2200">
                <a:latin typeface="Tahoma" panose="020B0604030504040204" pitchFamily="34" charset="0"/>
                <a:ea typeface="Tahoma" panose="020B0604030504040204" pitchFamily="34" charset="0"/>
                <a:cs typeface="Tahoma" panose="020B0604030504040204" pitchFamily="34" charset="0"/>
                <a:sym typeface="Tahoma"/>
              </a:rPr>
              <a:t> </a:t>
            </a:r>
            <a:r>
              <a:rPr lang="vi-VN" sz="2200">
                <a:latin typeface="Tahoma" panose="020B0604030504040204" pitchFamily="34" charset="0"/>
                <a:ea typeface="Tahoma" panose="020B0604030504040204" pitchFamily="34" charset="0"/>
                <a:cs typeface="Tahoma" panose="020B0604030504040204" pitchFamily="34" charset="0"/>
                <a:sym typeface="Tahoma"/>
              </a:rPr>
              <a:t>được dùng để giới hạn số lượng được chạy bên trong ứng dụng của chúng ta trong cùng một thời điểm. Nếu chúng ta không có sự giới hạn này, mỗi khi có một mới được tạo ra và được cấp phát bộ nhớ bằng từ khóa new thì sẽ có vấn đề về bộ nhớ và hiệu suất, có thể dẫn đến lỗi crash chương trình</a:t>
            </a:r>
            <a:r>
              <a:rPr lang="en-US" sz="2200">
                <a:latin typeface="Tahoma" panose="020B0604030504040204" pitchFamily="34" charset="0"/>
                <a:ea typeface="Tahoma" panose="020B0604030504040204" pitchFamily="34" charset="0"/>
                <a:cs typeface="Tahoma" panose="020B0604030504040204" pitchFamily="34" charset="0"/>
                <a:sym typeface="Tahoma"/>
              </a:rPr>
              <a:t>.</a:t>
            </a:r>
          </a:p>
        </p:txBody>
      </p:sp>
      <p:pic>
        <p:nvPicPr>
          <p:cNvPr id="3" name="Picture 2" descr="A diagram of a task&#10;&#10;Description automatically generated">
            <a:extLst>
              <a:ext uri="{FF2B5EF4-FFF2-40B4-BE49-F238E27FC236}">
                <a16:creationId xmlns:a16="http://schemas.microsoft.com/office/drawing/2014/main" id="{692D3E70-3ABE-264B-5AB6-9F352CB47392}"/>
              </a:ext>
            </a:extLst>
          </p:cNvPr>
          <p:cNvPicPr>
            <a:picLocks noChangeAspect="1"/>
          </p:cNvPicPr>
          <p:nvPr/>
        </p:nvPicPr>
        <p:blipFill>
          <a:blip r:embed="rId3"/>
          <a:stretch>
            <a:fillRect/>
          </a:stretch>
        </p:blipFill>
        <p:spPr>
          <a:xfrm>
            <a:off x="2929902" y="3317079"/>
            <a:ext cx="6332195" cy="2958039"/>
          </a:xfrm>
          <a:prstGeom prst="rect">
            <a:avLst/>
          </a:prstGeom>
        </p:spPr>
      </p:pic>
    </p:spTree>
    <p:extLst>
      <p:ext uri="{BB962C8B-B14F-4D97-AF65-F5344CB8AC3E}">
        <p14:creationId xmlns:p14="http://schemas.microsoft.com/office/powerpoint/2010/main" val="1447207523"/>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5"/>
          <p:cNvSpPr/>
          <p:nvPr/>
        </p:nvSpPr>
        <p:spPr>
          <a:xfrm>
            <a:off x="3581400" y="3116799"/>
            <a:ext cx="7648930"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400" b="1" i="0" u="none" strike="noStrike" cap="small">
                <a:solidFill>
                  <a:srgbClr val="F2700E"/>
                </a:solidFill>
                <a:latin typeface="Times New Roman"/>
                <a:ea typeface="Times New Roman"/>
                <a:cs typeface="Times New Roman"/>
                <a:sym typeface="Times New Roman"/>
              </a:rPr>
              <a:t>Volley</a:t>
            </a:r>
            <a:endParaRPr sz="4400" b="0" i="0" u="none" strike="noStrike" cap="none">
              <a:solidFill>
                <a:srgbClr val="F2700E"/>
              </a:solidFill>
              <a:latin typeface="Times New Roman"/>
              <a:ea typeface="Times New Roman"/>
              <a:cs typeface="Times New Roman"/>
              <a:sym typeface="Times New Roman"/>
            </a:endParaRPr>
          </a:p>
        </p:txBody>
      </p:sp>
      <p:cxnSp>
        <p:nvCxnSpPr>
          <p:cNvPr id="132" name="Google Shape;132;p5"/>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133" name="Google Shape;133;p5"/>
          <p:cNvPicPr preferRelativeResize="0"/>
          <p:nvPr/>
        </p:nvPicPr>
        <p:blipFill rotWithShape="1">
          <a:blip r:embed="rId3">
            <a:alphaModFix/>
          </a:blip>
          <a:srcRect/>
          <a:stretch/>
        </p:blipFill>
        <p:spPr>
          <a:xfrm>
            <a:off x="1037870" y="1143000"/>
            <a:ext cx="2543530" cy="3781953"/>
          </a:xfrm>
          <a:prstGeom prst="ellipse">
            <a:avLst/>
          </a:prstGeom>
          <a:noFill/>
          <a:ln>
            <a:noFill/>
          </a:ln>
        </p:spPr>
      </p:pic>
      <p:sp>
        <p:nvSpPr>
          <p:cNvPr id="134" name="Google Shape;134;p5"/>
          <p:cNvSpPr txBox="1"/>
          <p:nvPr/>
        </p:nvSpPr>
        <p:spPr>
          <a:xfrm>
            <a:off x="3581400" y="3978534"/>
            <a:ext cx="792480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1" u="none" strike="noStrike" cap="none">
                <a:solidFill>
                  <a:srgbClr val="0000FF"/>
                </a:solidFill>
                <a:latin typeface="Times New Roman"/>
                <a:ea typeface="Times New Roman"/>
                <a:cs typeface="Times New Roman"/>
                <a:sym typeface="Times New Roman"/>
              </a:rPr>
              <a:t>…</a:t>
            </a:r>
            <a:endParaRPr/>
          </a:p>
        </p:txBody>
      </p:sp>
    </p:spTree>
    <p:extLst>
      <p:ext uri="{BB962C8B-B14F-4D97-AF65-F5344CB8AC3E}">
        <p14:creationId xmlns:p14="http://schemas.microsoft.com/office/powerpoint/2010/main" val="1602311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Giới thiệu volley</a:t>
            </a:r>
            <a:endParaRPr/>
          </a:p>
        </p:txBody>
      </p:sp>
      <p:sp>
        <p:nvSpPr>
          <p:cNvPr id="140" name="Google Shape;140;p6"/>
          <p:cNvSpPr txBox="1">
            <a:spLocks noGrp="1"/>
          </p:cNvSpPr>
          <p:nvPr>
            <p:ph type="body" idx="1"/>
          </p:nvPr>
        </p:nvSpPr>
        <p:spPr>
          <a:xfrm>
            <a:off x="403760" y="1066799"/>
            <a:ext cx="11554559" cy="5516563"/>
          </a:xfrm>
          <a:prstGeom prst="rect">
            <a:avLst/>
          </a:prstGeom>
          <a:noFill/>
          <a:ln>
            <a:noFill/>
          </a:ln>
        </p:spPr>
        <p:txBody>
          <a:bodyPr spcFirstLastPara="1" wrap="square" lIns="91425" tIns="45700" rIns="91425" bIns="45700" anchor="t" anchorCtr="0">
            <a:normAutofit/>
          </a:bodyPr>
          <a:lstStyle/>
          <a:p>
            <a:pPr marL="457200" lvl="0" indent="-406400" rtl="0">
              <a:lnSpc>
                <a:spcPct val="150000"/>
              </a:lnSpc>
              <a:spcBef>
                <a:spcPts val="560"/>
              </a:spcBef>
              <a:spcAft>
                <a:spcPts val="0"/>
              </a:spcAft>
              <a:buSzPts val="2800"/>
              <a:buChar char="❑"/>
            </a:pPr>
            <a:r>
              <a:rPr lang="vi-VN" sz="2200" b="1" i="0">
                <a:solidFill>
                  <a:srgbClr val="202124"/>
                </a:solidFill>
                <a:effectLst/>
                <a:latin typeface="Tahoma" panose="020B0604030504040204" pitchFamily="34" charset="0"/>
                <a:ea typeface="Tahoma" panose="020B0604030504040204" pitchFamily="34" charset="0"/>
                <a:cs typeface="Tahoma" panose="020B0604030504040204" pitchFamily="34" charset="0"/>
              </a:rPr>
              <a:t>Volley</a:t>
            </a:r>
            <a:r>
              <a:rPr lang="vi-VN" sz="2200" b="0" i="0">
                <a:solidFill>
                  <a:srgbClr val="202124"/>
                </a:solidFill>
                <a:effectLst/>
                <a:latin typeface="Tahoma" panose="020B0604030504040204" pitchFamily="34" charset="0"/>
                <a:ea typeface="Tahoma" panose="020B0604030504040204" pitchFamily="34" charset="0"/>
                <a:cs typeface="Tahoma" panose="020B0604030504040204" pitchFamily="34" charset="0"/>
              </a:rPr>
              <a:t> library Android là </a:t>
            </a:r>
            <a:r>
              <a:rPr lang="vi-VN" sz="2200" b="0" i="0">
                <a:solidFill>
                  <a:srgbClr val="040C28"/>
                </a:solidFill>
                <a:effectLst/>
                <a:latin typeface="Tahoma" panose="020B0604030504040204" pitchFamily="34" charset="0"/>
                <a:ea typeface="Tahoma" panose="020B0604030504040204" pitchFamily="34" charset="0"/>
                <a:cs typeface="Tahoma" panose="020B0604030504040204" pitchFamily="34" charset="0"/>
              </a:rPr>
              <a:t>thư viện networking cho các dự án Android</a:t>
            </a:r>
            <a:r>
              <a:rPr lang="vi-VN" sz="2200" b="0" i="0">
                <a:solidFill>
                  <a:srgbClr val="202124"/>
                </a:solidFill>
                <a:effectLst/>
                <a:latin typeface="Tahoma" panose="020B0604030504040204" pitchFamily="34" charset="0"/>
                <a:ea typeface="Tahoma" panose="020B0604030504040204" pitchFamily="34" charset="0"/>
                <a:cs typeface="Tahoma" panose="020B0604030504040204" pitchFamily="34" charset="0"/>
              </a:rPr>
              <a:t>. Volley được dùng để quản lý các network request, giúp cho developer đơn giản hóa việc thực hiện kết nối và xử lý kết quả trả về từ server. Volley hỗ trợ đầy đủ các HTTP request như GET, POST, PUT, DELETE</a:t>
            </a:r>
            <a:endParaRPr lang="en-US" sz="2200">
              <a:latin typeface="Tahoma" panose="020B0604030504040204" pitchFamily="34" charset="0"/>
              <a:ea typeface="Tahoma" panose="020B0604030504040204" pitchFamily="34" charset="0"/>
              <a:cs typeface="Tahoma" panose="020B0604030504040204" pitchFamily="34" charset="0"/>
              <a:sym typeface="Tahoma"/>
            </a:endParaRPr>
          </a:p>
        </p:txBody>
      </p:sp>
      <p:pic>
        <p:nvPicPr>
          <p:cNvPr id="3" name="Picture 2" descr="A green robot holding a volleyball&#10;&#10;Description automatically generated">
            <a:extLst>
              <a:ext uri="{FF2B5EF4-FFF2-40B4-BE49-F238E27FC236}">
                <a16:creationId xmlns:a16="http://schemas.microsoft.com/office/drawing/2014/main" id="{2A8053AD-F3C3-29A7-9880-B86E62254C09}"/>
              </a:ext>
            </a:extLst>
          </p:cNvPr>
          <p:cNvPicPr>
            <a:picLocks noChangeAspect="1"/>
          </p:cNvPicPr>
          <p:nvPr/>
        </p:nvPicPr>
        <p:blipFill>
          <a:blip r:embed="rId3"/>
          <a:stretch>
            <a:fillRect/>
          </a:stretch>
        </p:blipFill>
        <p:spPr>
          <a:xfrm>
            <a:off x="4399280" y="2972436"/>
            <a:ext cx="6167119" cy="3469004"/>
          </a:xfrm>
          <a:prstGeom prst="rect">
            <a:avLst/>
          </a:prstGeom>
          <a:ln>
            <a:noFill/>
          </a:ln>
          <a:effectLst>
            <a:softEdge rad="112500"/>
          </a:effectLst>
        </p:spPr>
      </p:pic>
    </p:spTree>
    <p:extLst>
      <p:ext uri="{BB962C8B-B14F-4D97-AF65-F5344CB8AC3E}">
        <p14:creationId xmlns:p14="http://schemas.microsoft.com/office/powerpoint/2010/main" val="2244820116"/>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5"/>
          <p:cNvSpPr/>
          <p:nvPr/>
        </p:nvSpPr>
        <p:spPr>
          <a:xfrm>
            <a:off x="3581400" y="3116799"/>
            <a:ext cx="7648930"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400" b="1" i="0" u="none" strike="noStrike" cap="small">
                <a:solidFill>
                  <a:srgbClr val="F2700E"/>
                </a:solidFill>
                <a:latin typeface="Times New Roman"/>
                <a:ea typeface="Times New Roman"/>
                <a:cs typeface="Times New Roman"/>
                <a:sym typeface="Times New Roman"/>
              </a:rPr>
              <a:t>Retrofit</a:t>
            </a:r>
            <a:endParaRPr sz="4400" b="0" i="0" u="none" strike="noStrike" cap="none">
              <a:solidFill>
                <a:srgbClr val="F2700E"/>
              </a:solidFill>
              <a:latin typeface="Times New Roman"/>
              <a:ea typeface="Times New Roman"/>
              <a:cs typeface="Times New Roman"/>
              <a:sym typeface="Times New Roman"/>
            </a:endParaRPr>
          </a:p>
        </p:txBody>
      </p:sp>
      <p:cxnSp>
        <p:nvCxnSpPr>
          <p:cNvPr id="132" name="Google Shape;132;p5"/>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133" name="Google Shape;133;p5"/>
          <p:cNvPicPr preferRelativeResize="0"/>
          <p:nvPr/>
        </p:nvPicPr>
        <p:blipFill rotWithShape="1">
          <a:blip r:embed="rId3">
            <a:alphaModFix/>
          </a:blip>
          <a:srcRect/>
          <a:stretch/>
        </p:blipFill>
        <p:spPr>
          <a:xfrm>
            <a:off x="1037870" y="1143000"/>
            <a:ext cx="2543530" cy="3781953"/>
          </a:xfrm>
          <a:prstGeom prst="ellipse">
            <a:avLst/>
          </a:prstGeom>
          <a:noFill/>
          <a:ln>
            <a:noFill/>
          </a:ln>
        </p:spPr>
      </p:pic>
      <p:sp>
        <p:nvSpPr>
          <p:cNvPr id="134" name="Google Shape;134;p5"/>
          <p:cNvSpPr txBox="1"/>
          <p:nvPr/>
        </p:nvSpPr>
        <p:spPr>
          <a:xfrm>
            <a:off x="3581400" y="3978534"/>
            <a:ext cx="792480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1" u="none" strike="noStrike" cap="none">
                <a:solidFill>
                  <a:srgbClr val="0000FF"/>
                </a:solidFill>
                <a:latin typeface="Times New Roman"/>
                <a:ea typeface="Times New Roman"/>
                <a:cs typeface="Times New Roman"/>
                <a:sym typeface="Times New Roman"/>
              </a:rPr>
              <a:t>…</a:t>
            </a:r>
            <a:endParaRPr/>
          </a:p>
        </p:txBody>
      </p:sp>
    </p:spTree>
    <p:extLst>
      <p:ext uri="{BB962C8B-B14F-4D97-AF65-F5344CB8AC3E}">
        <p14:creationId xmlns:p14="http://schemas.microsoft.com/office/powerpoint/2010/main" val="200846890"/>
      </p:ext>
    </p:extLst>
  </p:cSld>
  <p:clrMapOvr>
    <a:masterClrMapping/>
  </p:clrMapOvr>
</p:sld>
</file>

<file path=ppt/theme/theme1.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4960</TotalTime>
  <Words>592</Words>
  <Application>Microsoft Office PowerPoint</Application>
  <PresentationFormat>Widescreen</PresentationFormat>
  <Paragraphs>73</Paragraphs>
  <Slides>30</Slides>
  <Notes>30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Wingdings</vt:lpstr>
      <vt:lpstr>Times New Roman</vt:lpstr>
      <vt:lpstr>Noto Sans Symbols</vt:lpstr>
      <vt:lpstr>Quattrocento Sans</vt:lpstr>
      <vt:lpstr>Roboto</vt:lpstr>
      <vt:lpstr>Courier New</vt:lpstr>
      <vt:lpstr>Arial</vt:lpstr>
      <vt:lpstr>Tahoma</vt:lpstr>
      <vt:lpstr>Calibri</vt:lpstr>
      <vt:lpstr>Custom Design</vt:lpstr>
      <vt:lpstr>LẬP TRÌNH ANDROID VỚI RESTAPI</vt:lpstr>
      <vt:lpstr>Giới thiệu môn học</vt:lpstr>
      <vt:lpstr>PowerPoint Presentation</vt:lpstr>
      <vt:lpstr>PowerPoint Presentation</vt:lpstr>
      <vt:lpstr>Giới thiệu thread</vt:lpstr>
      <vt:lpstr>Giới thiệu thread pool</vt:lpstr>
      <vt:lpstr>PowerPoint Presentation</vt:lpstr>
      <vt:lpstr>Giới thiệu volley</vt:lpstr>
      <vt:lpstr>PowerPoint Presentation</vt:lpstr>
      <vt:lpstr>Giới thiệu retrofit</vt:lpstr>
      <vt:lpstr>So sánh volley và retrofit</vt:lpstr>
      <vt:lpstr>So sánh hiệu suất volley và retrofit</vt:lpstr>
      <vt:lpstr>Sử dụng retrofit</vt:lpstr>
      <vt:lpstr>Sử dụng retrofit</vt:lpstr>
      <vt:lpstr>Sử dụng retrofit</vt:lpstr>
      <vt:lpstr>Sử dụng retrofit</vt:lpstr>
      <vt:lpstr>Sử dụng retrofit</vt:lpstr>
      <vt:lpstr>Sử dụng retrofit</vt:lpstr>
      <vt:lpstr>Sử dụng retrofit</vt:lpstr>
      <vt:lpstr>Sử dụng retrofit</vt:lpstr>
      <vt:lpstr>Sử dụng retrofit</vt:lpstr>
      <vt:lpstr>Sử dụng retrofit</vt:lpstr>
      <vt:lpstr>Sử dụng retrofit</vt:lpstr>
      <vt:lpstr>Sử dụng retrofit</vt:lpstr>
      <vt:lpstr>Sử dụng retrofit</vt:lpstr>
      <vt:lpstr>Sử dụng retrofit – thực hiện chức năng tìm kiếm</vt:lpstr>
      <vt:lpstr>Sử dụng retrofit – thực hiện chức năng tìm kiếm</vt:lpstr>
      <vt:lpstr>Sử dụng retrofit – thực hiện chức năng tìm kiếm</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LẬP TRÌNH ANDROID 1</dc:title>
  <dc:creator>Hans</dc:creator>
  <cp:lastModifiedBy>Quân VP</cp:lastModifiedBy>
  <cp:revision>13</cp:revision>
  <dcterms:created xsi:type="dcterms:W3CDTF">2013-04-23T08:05:00Z</dcterms:created>
  <dcterms:modified xsi:type="dcterms:W3CDTF">2023-08-28T07:59:29Z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79C307B21C09423D983D851D9AFD5786</vt:lpwstr>
  </property>
  <property fmtid="{D5CDD505-2E9C-101B-9397-08002B2CF9AE}" pid="3" name="KSOProductBuildVer">
    <vt:lpwstr>1033-11.2.0.11417</vt:lpwstr>
  </property>
</Properties>
</file>